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7" r:id="rId3"/>
    <p:sldId id="263" r:id="rId4"/>
    <p:sldId id="261" r:id="rId5"/>
    <p:sldId id="384" r:id="rId6"/>
    <p:sldId id="375" r:id="rId7"/>
    <p:sldId id="376" r:id="rId8"/>
    <p:sldId id="378" r:id="rId9"/>
    <p:sldId id="379" r:id="rId10"/>
    <p:sldId id="390" r:id="rId11"/>
    <p:sldId id="377" r:id="rId12"/>
    <p:sldId id="273" r:id="rId13"/>
    <p:sldId id="374" r:id="rId14"/>
    <p:sldId id="391" r:id="rId15"/>
    <p:sldId id="381" r:id="rId16"/>
    <p:sldId id="358" r:id="rId17"/>
    <p:sldId id="394" r:id="rId18"/>
    <p:sldId id="327" r:id="rId19"/>
    <p:sldId id="370" r:id="rId20"/>
    <p:sldId id="371" r:id="rId21"/>
    <p:sldId id="373" r:id="rId22"/>
    <p:sldId id="402" r:id="rId23"/>
    <p:sldId id="405" r:id="rId24"/>
    <p:sldId id="372" r:id="rId25"/>
    <p:sldId id="395" r:id="rId26"/>
    <p:sldId id="396" r:id="rId27"/>
    <p:sldId id="397" r:id="rId28"/>
    <p:sldId id="398" r:id="rId29"/>
    <p:sldId id="392" r:id="rId30"/>
    <p:sldId id="399" r:id="rId31"/>
    <p:sldId id="400" r:id="rId32"/>
    <p:sldId id="401" r:id="rId33"/>
    <p:sldId id="403" r:id="rId34"/>
    <p:sldId id="404" r:id="rId35"/>
    <p:sldId id="336" r:id="rId36"/>
    <p:sldId id="362" r:id="rId37"/>
    <p:sldId id="365" r:id="rId38"/>
    <p:sldId id="356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393D"/>
    <a:srgbClr val="FFCA1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5214" autoAdjust="0"/>
  </p:normalViewPr>
  <p:slideViewPr>
    <p:cSldViewPr snapToGrid="0">
      <p:cViewPr varScale="1">
        <p:scale>
          <a:sx n="68" d="100"/>
          <a:sy n="68" d="100"/>
        </p:scale>
        <p:origin x="96" y="42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E1C686-0C25-E4A8-5B69-8D90F80224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4BB608E-910C-DB68-8AF7-673AA8EE5D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C95D4D-11D9-C7BF-16F6-13B269DAB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1BA08-3E39-4144-AA4A-31763EB78FD8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11A945-8892-B607-3C26-FAC3D221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5ECABA-BA18-181A-ABE4-03FF216C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656D7-334F-4BEE-AAEA-BAE45B4DF9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606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346A5-1205-680C-C667-E720495C7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8D11B4-E145-4F40-E356-7BED9F8822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74F85B-ADE4-F319-EC39-8948EB8CF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1BA08-3E39-4144-AA4A-31763EB78FD8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9E69A1-ACA1-4B7A-A23C-B18EBF28D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FE7C0B-66C1-1563-329B-30617127E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656D7-334F-4BEE-AAEA-BAE45B4DF9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63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8D8D5D8-24E7-D818-4677-95EB0628E6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005787-5D8B-60B0-18DF-5418D11D1E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4C303A-D349-5C97-F5C6-209F64948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1BA08-3E39-4144-AA4A-31763EB78FD8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D4109E-FEC2-B862-4750-83BF092C0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7B1B66-6FE4-3141-2B4B-05D9806C0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656D7-334F-4BEE-AAEA-BAE45B4DF9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027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019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9402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06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969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32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704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6013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710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F5B9F7-151D-A53B-343A-717414BA0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F4155E-55D8-77D6-4307-7D9268B60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0946F8-B382-E673-61EE-44A7CE56F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1BA08-3E39-4144-AA4A-31763EB78FD8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421302-C6AC-19F2-AA06-27DA8C612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48B3A0-706F-4A08-7CBE-A57989400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656D7-334F-4BEE-AAEA-BAE45B4DF9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357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811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734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350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82065-9179-7B60-2C7E-471890CE7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44EA28-AD5C-A167-AFF8-6B47C29C8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96902A-B6F2-3665-1E78-040CBE7E6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1BA08-3E39-4144-AA4A-31763EB78FD8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BAD86B-A646-42A8-81C5-5D60C5909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AC288F-A97E-9C06-4287-5D06A66AA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656D7-334F-4BEE-AAEA-BAE45B4DF9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846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8873DF-E7ED-5C3A-E169-7002114B0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7442CA-34AB-C559-BCCF-E68F1A2572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AF78F1-5736-9907-1209-0574B394CA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CA1BB8-751C-712B-8F4D-77F9FC218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1BA08-3E39-4144-AA4A-31763EB78FD8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2D1C5A-8622-5A34-24A5-BF65788CC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2B2153-52D8-8010-477C-FE0AA0F42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656D7-334F-4BEE-AAEA-BAE45B4DF9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465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F382D8-FC8D-E4CF-2E11-3FCE1375C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7CB88A-52E2-9804-56D0-DB39A55FE4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3ED9C2-D046-6995-EECC-D6583585C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C387F11-43A3-1F1E-8EB6-B184A326D7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735252E-DE79-EC61-5BFB-B59194DDC8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2A2A81-60FA-D098-0E18-6B20B03C8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1BA08-3E39-4144-AA4A-31763EB78FD8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8E495F-A6B3-B996-91B0-0EF3AE51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27E0C77-394A-3DCA-29CD-A950CC993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656D7-334F-4BEE-AAEA-BAE45B4DF9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782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E4FD19-9D8C-C618-1A74-2741CA599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5BA38A-895F-5400-BDFC-2CB11403E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1BA08-3E39-4144-AA4A-31763EB78FD8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2D9870D-ECBA-B9C7-8B51-2E76FCBB7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CB4C47-848C-C0AF-5645-E1DF757E5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656D7-334F-4BEE-AAEA-BAE45B4DF9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141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2A4C894-D0D2-C407-DA53-36FDA5AA3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1BA08-3E39-4144-AA4A-31763EB78FD8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00D0C5-3A4B-48D9-34B7-0213AE643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E50ECE-DAC7-D650-DCFB-6041E9307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656D7-334F-4BEE-AAEA-BAE45B4DF9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423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212D9A-2C2C-7F60-A624-DDC23E0AD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4786B5-F991-CB73-3772-99D34F11F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A8E01A-7AF1-D6AE-8310-6C0BFDC12A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DEA0C3-0D7B-4D2F-677A-B5BB8A9CE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1BA08-3E39-4144-AA4A-31763EB78FD8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07DF11-6F94-F2F7-18AD-582D48F8F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9898BD-E976-DC7E-5E1C-59798309A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656D7-334F-4BEE-AAEA-BAE45B4DF9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251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280FC8-64F2-FC38-EDF4-1890001A6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F7A8A9C-2D18-B562-5A6D-FF5962F84C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750E24-72BE-E9E3-7B22-A0AC16557B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7EDEC8-1F4D-4E0F-0679-D933D1959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1BA08-3E39-4144-AA4A-31763EB78FD8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2A7766-32BD-0824-00DA-63B9E13E6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7E9A3F-2744-0505-BBCD-699999B73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656D7-334F-4BEE-AAEA-BAE45B4DF9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761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C6C01CC-62A0-3F4B-C709-8F562C428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50800E-5EB6-4B51-B1FF-1666D8CAF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3A1A17-733C-5944-EAF7-9E23E6660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01BA08-3E39-4144-AA4A-31763EB78FD8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132095-658C-A883-827F-D88A5B495D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427489-CA50-A20B-C327-5F7B676055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656D7-334F-4BEE-AAEA-BAE45B4DF9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733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105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9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ED6928-74DE-551C-C466-60467581F621}"/>
              </a:ext>
            </a:extLst>
          </p:cNvPr>
          <p:cNvSpPr txBox="1"/>
          <p:nvPr/>
        </p:nvSpPr>
        <p:spPr>
          <a:xfrm>
            <a:off x="2181222" y="3663155"/>
            <a:ext cx="4788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자취인들을 위한 통합 플랫폼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BC02F4-BBA6-EABB-A0FB-B1AC3C6F0DB1}"/>
              </a:ext>
            </a:extLst>
          </p:cNvPr>
          <p:cNvSpPr txBox="1"/>
          <p:nvPr/>
        </p:nvSpPr>
        <p:spPr>
          <a:xfrm>
            <a:off x="3437175" y="2093495"/>
            <a:ext cx="22765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600" dirty="0">
                <a:solidFill>
                  <a:srgbClr val="FFCA1D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둥지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05D83E-5D2B-C250-E932-9AF34EFD562E}"/>
              </a:ext>
            </a:extLst>
          </p:cNvPr>
          <p:cNvSpPr txBox="1"/>
          <p:nvPr/>
        </p:nvSpPr>
        <p:spPr>
          <a:xfrm>
            <a:off x="2764391" y="4247930"/>
            <a:ext cx="392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김현승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: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류승기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심재운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이태희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조진형</a:t>
            </a:r>
          </a:p>
        </p:txBody>
      </p:sp>
      <p:pic>
        <p:nvPicPr>
          <p:cNvPr id="10" name="그림 9" descr="그래픽, 클립아트, 창의성, 만화 영화이(가) 표시된 사진&#10;&#10;자동 생성된 설명">
            <a:extLst>
              <a:ext uri="{FF2B5EF4-FFF2-40B4-BE49-F238E27FC236}">
                <a16:creationId xmlns:a16="http://schemas.microsoft.com/office/drawing/2014/main" id="{88D6A579-2F36-C289-7FD6-1B98DE282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616" y="3010679"/>
            <a:ext cx="3213165" cy="3213165"/>
          </a:xfrm>
          <a:prstGeom prst="rect">
            <a:avLst/>
          </a:prstGeom>
        </p:spPr>
      </p:pic>
      <p:pic>
        <p:nvPicPr>
          <p:cNvPr id="7" name="그림 6" descr="클립아트, 아동 미술, 만화 영화, 스마일리이(가) 표시된 사진&#10;&#10;자동 생성된 설명">
            <a:extLst>
              <a:ext uri="{FF2B5EF4-FFF2-40B4-BE49-F238E27FC236}">
                <a16:creationId xmlns:a16="http://schemas.microsoft.com/office/drawing/2014/main" id="{78D9A19D-15A1-78D3-B02F-8BC7FAE42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370" y="1709364"/>
            <a:ext cx="1490671" cy="1490671"/>
          </a:xfrm>
          <a:prstGeom prst="rect">
            <a:avLst/>
          </a:prstGeom>
        </p:spPr>
      </p:pic>
      <p:sp>
        <p:nvSpPr>
          <p:cNvPr id="9" name="말풍선: 타원형 8">
            <a:extLst>
              <a:ext uri="{FF2B5EF4-FFF2-40B4-BE49-F238E27FC236}">
                <a16:creationId xmlns:a16="http://schemas.microsoft.com/office/drawing/2014/main" id="{35F8247B-579B-5E20-B997-C12E5CB2CBD9}"/>
              </a:ext>
            </a:extLst>
          </p:cNvPr>
          <p:cNvSpPr/>
          <p:nvPr/>
        </p:nvSpPr>
        <p:spPr>
          <a:xfrm>
            <a:off x="8342444" y="1056589"/>
            <a:ext cx="1416496" cy="708272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어서 와</a:t>
            </a:r>
            <a:r>
              <a:rPr lang="en-US" altLang="ko-KR" sz="20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!</a:t>
            </a:r>
            <a:endParaRPr lang="ko-KR" altLang="en-US" sz="2000" dirty="0">
              <a:solidFill>
                <a:schemeClr val="tx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18" name="그림 17" descr="클립아트, 아동 미술, 만화 영화, 스마일리이(가) 표시된 사진&#10;&#10;자동 생성된 설명">
            <a:extLst>
              <a:ext uri="{FF2B5EF4-FFF2-40B4-BE49-F238E27FC236}">
                <a16:creationId xmlns:a16="http://schemas.microsoft.com/office/drawing/2014/main" id="{84525C9D-E08A-37E9-A6B5-1EC3098F73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303" y="2822375"/>
            <a:ext cx="2116713" cy="2116713"/>
          </a:xfrm>
          <a:prstGeom prst="rect">
            <a:avLst/>
          </a:prstGeom>
        </p:spPr>
      </p:pic>
      <p:pic>
        <p:nvPicPr>
          <p:cNvPr id="22" name="그림 21" descr="클립아트, 아동 미술, 만화 영화, 스마일리이(가) 표시된 사진&#10;&#10;자동 생성된 설명">
            <a:extLst>
              <a:ext uri="{FF2B5EF4-FFF2-40B4-BE49-F238E27FC236}">
                <a16:creationId xmlns:a16="http://schemas.microsoft.com/office/drawing/2014/main" id="{8DEB1297-C3C6-1965-89F7-B2C78EC30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543" y="2827043"/>
            <a:ext cx="2116713" cy="2116713"/>
          </a:xfrm>
          <a:prstGeom prst="rect">
            <a:avLst/>
          </a:prstGeom>
        </p:spPr>
      </p:pic>
      <p:pic>
        <p:nvPicPr>
          <p:cNvPr id="21" name="그림 20" descr="클립아트, 아동 미술, 만화 영화, 스마일리이(가) 표시된 사진&#10;&#10;자동 생성된 설명">
            <a:extLst>
              <a:ext uri="{FF2B5EF4-FFF2-40B4-BE49-F238E27FC236}">
                <a16:creationId xmlns:a16="http://schemas.microsoft.com/office/drawing/2014/main" id="{F4F29D8E-BB6A-3118-8DCA-2E7DA319B5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685" y="2997747"/>
            <a:ext cx="2116713" cy="2116713"/>
          </a:xfrm>
          <a:prstGeom prst="rect">
            <a:avLst/>
          </a:prstGeom>
        </p:spPr>
      </p:pic>
      <p:pic>
        <p:nvPicPr>
          <p:cNvPr id="20" name="그림 19" descr="클립아트, 그래픽, 일러스트레이션, 예술이(가) 표시된 사진&#10;&#10;자동 생성된 설명">
            <a:extLst>
              <a:ext uri="{FF2B5EF4-FFF2-40B4-BE49-F238E27FC236}">
                <a16:creationId xmlns:a16="http://schemas.microsoft.com/office/drawing/2014/main" id="{C74BC469-C930-4FB4-3089-65276FBDF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615" y="4432596"/>
            <a:ext cx="3213165" cy="178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193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9F056EF-FC63-BFC9-4950-B201B53CBD92}"/>
              </a:ext>
            </a:extLst>
          </p:cNvPr>
          <p:cNvCxnSpPr>
            <a:cxnSpLocks/>
          </p:cNvCxnSpPr>
          <p:nvPr/>
        </p:nvCxnSpPr>
        <p:spPr>
          <a:xfrm>
            <a:off x="178886" y="216612"/>
            <a:ext cx="11815890" cy="0"/>
          </a:xfrm>
          <a:prstGeom prst="line">
            <a:avLst/>
          </a:prstGeom>
          <a:ln w="44450">
            <a:solidFill>
              <a:srgbClr val="1C3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17D081D-96AD-DD0D-E024-FA91B231ADBA}"/>
              </a:ext>
            </a:extLst>
          </p:cNvPr>
          <p:cNvCxnSpPr>
            <a:cxnSpLocks/>
          </p:cNvCxnSpPr>
          <p:nvPr/>
        </p:nvCxnSpPr>
        <p:spPr>
          <a:xfrm>
            <a:off x="188055" y="1145822"/>
            <a:ext cx="11815890" cy="0"/>
          </a:xfrm>
          <a:prstGeom prst="line">
            <a:avLst/>
          </a:prstGeom>
          <a:ln>
            <a:solidFill>
              <a:srgbClr val="1C393D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C5CC7F0-B895-F4FD-CD82-A9E78EFE1D53}"/>
              </a:ext>
            </a:extLst>
          </p:cNvPr>
          <p:cNvSpPr txBox="1"/>
          <p:nvPr/>
        </p:nvSpPr>
        <p:spPr>
          <a:xfrm>
            <a:off x="178886" y="340722"/>
            <a:ext cx="66223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개발목표 </a:t>
            </a:r>
            <a:r>
              <a:rPr lang="en-US" altLang="ko-KR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통합된 플랫폼 개발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B34BB84-A064-B760-AA16-2670ADEBD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25" y="1442040"/>
            <a:ext cx="3394075" cy="247587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132E982-D3CD-AC4B-A945-09994E422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19" y="2659656"/>
            <a:ext cx="3268135" cy="73469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38F3108-05C0-61DB-617C-D52E1D39D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925" y="3589298"/>
            <a:ext cx="2143125" cy="65722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D51E2AC-A811-FBE4-BE3D-728CFA2A1E84}"/>
              </a:ext>
            </a:extLst>
          </p:cNvPr>
          <p:cNvSpPr txBox="1"/>
          <p:nvPr/>
        </p:nvSpPr>
        <p:spPr>
          <a:xfrm>
            <a:off x="8524466" y="1843306"/>
            <a:ext cx="2323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자취방 리뷰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C42B7-C3C4-8776-5A00-574E82433E66}"/>
              </a:ext>
            </a:extLst>
          </p:cNvPr>
          <p:cNvSpPr txBox="1"/>
          <p:nvPr/>
        </p:nvSpPr>
        <p:spPr>
          <a:xfrm>
            <a:off x="6744812" y="2832328"/>
            <a:ext cx="1779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커뮤니티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B42DCD-9ABA-E64A-CAAB-D0D113A08DB7}"/>
              </a:ext>
            </a:extLst>
          </p:cNvPr>
          <p:cNvSpPr txBox="1"/>
          <p:nvPr/>
        </p:nvSpPr>
        <p:spPr>
          <a:xfrm>
            <a:off x="9173278" y="3271580"/>
            <a:ext cx="1890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요리 추천</a:t>
            </a:r>
          </a:p>
        </p:txBody>
      </p:sp>
      <p:pic>
        <p:nvPicPr>
          <p:cNvPr id="38" name="그림 37" descr="클립아트, 아동 미술, 만화 영화, 스마일리이(가) 표시된 사진&#10;&#10;자동 생성된 설명">
            <a:extLst>
              <a:ext uri="{FF2B5EF4-FFF2-40B4-BE49-F238E27FC236}">
                <a16:creationId xmlns:a16="http://schemas.microsoft.com/office/drawing/2014/main" id="{17F1A15C-067F-0255-83FD-D85B46263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064" y="3467874"/>
            <a:ext cx="2774438" cy="2774438"/>
          </a:xfrm>
          <a:prstGeom prst="rect">
            <a:avLst/>
          </a:prstGeom>
        </p:spPr>
      </p:pic>
      <p:sp>
        <p:nvSpPr>
          <p:cNvPr id="39" name="말풍선: 타원형 38">
            <a:extLst>
              <a:ext uri="{FF2B5EF4-FFF2-40B4-BE49-F238E27FC236}">
                <a16:creationId xmlns:a16="http://schemas.microsoft.com/office/drawing/2014/main" id="{5B3E20EB-EC39-FB10-EBD7-C418FC328958}"/>
              </a:ext>
            </a:extLst>
          </p:cNvPr>
          <p:cNvSpPr/>
          <p:nvPr/>
        </p:nvSpPr>
        <p:spPr>
          <a:xfrm>
            <a:off x="6134756" y="2598952"/>
            <a:ext cx="1416496" cy="708272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둥지</a:t>
            </a:r>
            <a:r>
              <a:rPr lang="en-US" altLang="ko-KR" sz="20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!</a:t>
            </a:r>
            <a:endParaRPr lang="ko-KR" altLang="en-US" sz="2000" dirty="0">
              <a:solidFill>
                <a:schemeClr val="tx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306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164 0.03797 L 0.03164 0.03797 C 0.04167 0.00811 0.0461 -0.0081 0.06289 -0.03472 C 0.0711 -0.04768 0.07813 -0.06342 0.08763 -0.07338 L 0.1237 -0.11226 C 0.14193 -0.13148 0.15664 -0.14398 0.17774 -0.15787 C 0.19141 -0.16689 0.2043 -0.17986 0.21862 -0.18495 C 0.22513 -0.18726 0.2625 -0.20162 0.27552 -0.20347 C 0.28945 -0.20532 0.31732 -0.20671 0.31732 -0.20671 C 0.36237 -0.20439 0.36406 -0.20671 0.3961 -0.2 C 0.39883 -0.19953 0.41927 -0.19467 0.42266 -0.19328 C 0.42722 -0.19143 0.43151 -0.18865 0.43594 -0.18657 C 0.44011 -0.18472 0.44427 -0.18379 0.44831 -0.18148 C 0.4513 -0.17986 0.45391 -0.17662 0.4569 -0.17476 C 0.49453 -0.15046 0.43034 -0.19791 0.49388 -0.14953 C 0.50222 -0.14305 0.51367 -0.13495 0.52149 -0.12592 C 0.52487 -0.12199 0.52774 -0.11666 0.53086 -0.11226 C 0.53399 -0.1081 0.53737 -0.10486 0.54037 -0.10046 C 0.55 -0.08703 0.55664 -0.07291 0.56315 -0.05324 C 0.56537 -0.04652 0.56784 -0.03981 0.56979 -0.03287 C 0.57227 -0.02476 0.57604 -0.00764 0.57748 0.0007 C 0.57891 0.00903 0.57995 0.0176 0.58125 0.02616 C 0.5819 0.03519 0.58242 0.04422 0.58307 0.05301 C 0.58373 0.06088 0.5849 0.06875 0.58503 0.07662 C 0.58529 0.09977 0.58477 0.12292 0.58412 0.14584 C 0.58386 0.15394 0.58294 0.16181 0.58216 0.16968 C 0.58138 0.17871 0.58047 0.1875 0.5793 0.19653 C 0.57656 0.21968 0.57175 0.24537 0.56602 0.26574 C 0.56354 0.27477 0.56081 0.28357 0.55847 0.29283 C 0.55638 0.30047 0.55534 0.30903 0.55274 0.31644 C 0.54636 0.33449 0.54063 0.35394 0.5319 0.36875 C 0.525 0.38033 0.50755 0.41158 0.49766 0.42454 C 0.49297 0.43056 0.48841 0.4375 0.48347 0.44306 C 0.47604 0.45139 0.46211 0.46274 0.45404 0.46829 C 0.43972 0.47824 0.42865 0.48449 0.41315 0.48866 C 0.39974 0.49213 0.37487 0.49283 0.36198 0.49375 C 0.34258 0.4926 0.32331 0.4926 0.30404 0.49028 C 0.29063 0.48866 0.26953 0.48033 0.25651 0.47338 C 0.25143 0.47061 0.24649 0.46667 0.24141 0.4632 C 0.23854 0.4588 0.23555 0.45463 0.23281 0.44977 C 0.2263 0.4382 0.22188 0.42871 0.21758 0.41436 C 0.21419 0.40278 0.21289 0.39144 0.21094 0.37894 C 0.2099 0.35278 0.20886 0.34121 0.21094 0.31135 C 0.21159 0.30371 0.21341 0.29676 0.21485 0.28936 C 0.21654 0.28033 0.21979 0.26459 0.2224 0.25556 C 0.22383 0.25093 0.22552 0.24653 0.22709 0.24213 C 0.23008 0.23426 0.23242 0.22801 0.23659 0.22199 C 0.23841 0.21922 0.24037 0.21713 0.24232 0.21505 C 0.24414 0.2132 0.24597 0.21111 0.24805 0.21019 C 0.253 0.20718 0.26315 0.20324 0.26315 0.20324 C 0.2724 0.20394 0.28164 0.20324 0.29076 0.2051 C 0.29375 0.20556 0.29649 0.20857 0.29935 0.21019 C 0.3263 0.22524 0.29427 0.20533 0.31537 0.22199 C 0.32057 0.22593 0.32513 0.22616 0.32969 0.23195 C 0.33386 0.23727 0.34167 0.24908 0.34584 0.25741 C 0.34714 0.25996 0.34831 0.26297 0.34961 0.26574 C 0.35026 0.26922 0.35091 0.27246 0.35143 0.27593 C 0.35495 0.2963 0.353 0.31644 0.35052 0.33843 C 0.35039 0.34005 0.3431 0.34283 0.34206 0.34352 C 0.34102 0.34399 0.34011 0.34468 0.33919 0.34514 C 0.33763 0.34584 0.33594 0.34607 0.33438 0.34676 C 0.32904 0.34931 0.32917 0.35093 0.32396 0.35186 C 0.32266 0.35209 0.32149 0.35186 0.32018 0.35186 " pathEditMode="relative" ptsTypes="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482 -0.05 L -0.00482 -0.05 C 0.00351 -0.06782 0.00846 -0.07986 0.01888 -0.0956 C 0.02109 -0.09884 0.02317 -0.10255 0.02552 -0.10579 C 0.02786 -0.1088 0.0306 -0.11111 0.03307 -0.11412 C 0.03659 -0.11852 0.03997 -0.12338 0.04349 -0.12755 C 0.05013 -0.13565 0.0556 -0.14143 0.0625 -0.14792 C 0.06497 -0.15023 0.06745 -0.15301 0.07018 -0.15463 C 0.08281 -0.16296 0.10586 -0.17477 0.11849 -0.17662 C 0.12265 -0.17708 0.12682 -0.17755 0.13086 -0.17824 C 0.13502 -0.17917 0.13906 -0.18055 0.14323 -0.18171 L 0.15742 -0.18495 C 0.16771 -0.18449 0.2194 -0.18727 0.24479 -0.17824 C 0.25911 -0.17315 0.2513 -0.17454 0.2638 -0.16643 C 0.26784 -0.16389 0.27226 -0.16273 0.27617 -0.15972 C 0.28008 -0.15671 0.29349 -0.14167 0.297 -0.13611 C 0.30429 -0.12477 0.31185 -0.11389 0.31797 -0.10069 C 0.32643 -0.08218 0.32929 -0.07685 0.33698 -0.05509 C 0.34036 -0.04514 0.34375 -0.03542 0.34635 -0.02477 C 0.34922 -0.01319 0.3513 -0.00139 0.35312 0.01065 C 0.3638 0.08495 0.36289 0.08056 0.36732 0.13565 C 0.36758 0.14167 0.36927 0.18866 0.36927 0.19306 C 0.36927 0.21227 0.36901 0.23125 0.36823 0.25046 C 0.36784 0.26111 0.36653 0.27176 0.36536 0.28241 C 0.36497 0.28657 0.35898 0.33449 0.35781 0.33982 C 0.35325 0.36088 0.34232 0.4044 0.33411 0.4294 C 0.3289 0.44491 0.32122 0.46435 0.3151 0.47824 C 0.30755 0.49537 0.30299 0.50579 0.29232 0.51713 C 0.28125 0.52894 0.27161 0.5338 0.25911 0.53889 C 0.23424 0.54931 0.23672 0.54722 0.21159 0.55093 C 0.17877 0.5463 0.16393 0.54699 0.13463 0.53565 C 0.1181 0.52917 0.10573 0.51991 0.0901 0.50695 C 0.07617 0.49537 0.06705 0.48773 0.05677 0.46806 C 0.04843 0.45208 0.04518 0.43681 0.03971 0.41759 C 0.03776 0.39607 0.03528 0.37685 0.03593 0.35509 C 0.0362 0.34468 0.0375 0.33472 0.0388 0.32477 C 0.0401 0.31435 0.04127 0.30394 0.04349 0.29421 C 0.04687 0.27963 0.05403 0.26042 0.06067 0.24861 C 0.06575 0.23958 0.06992 0.22755 0.07682 0.22338 C 0.0875 0.21713 0.08242 0.21991 0.09192 0.21505 C 0.0983 0.21551 0.10468 0.21482 0.11093 0.21667 C 0.11406 0.21759 0.11666 0.2213 0.11953 0.22338 C 0.122 0.22523 0.12461 0.22685 0.12708 0.22847 C 0.13125 0.23472 0.13607 0.23935 0.13945 0.24699 C 0.14492 0.25972 0.15247 0.27384 0.15651 0.28912 C 0.15794 0.29468 0.15911 0.30046 0.16028 0.30602 C 0.16211 0.32801 0.16172 0.31875 0.16028 0.35324 C 0.16002 0.35995 0.15924 0.3662 0.15742 0.37199 C 0.15495 0.38009 0.15195 0.38611 0.14791 0.39213 C 0.14414 0.39792 0.14023 0.40093 0.13567 0.40394 C 0.13086 0.40695 0.12799 0.40556 0.12239 0.40556 " pathEditMode="relative" ptsTypes="AAAAAAAAAAAAAAAAAAAAAAAAAAAAAAAAAAAAAAAAAAAAAAAAAAA">
                                      <p:cBhvr>
                                        <p:cTn id="1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2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1901 0.01759 L 0.01901 0.01759 C 0.01953 0.0125 0.01979 0.0074 0.02083 0.00254 C 0.02135 -0.00024 0.02291 -0.00186 0.02369 -0.00417 C 0.02447 -0.00695 0.02473 -0.00996 0.02565 -0.01274 C 0.0276 -0.01899 0.02955 -0.02084 0.03229 -0.02616 C 0.04414 -0.04977 0.02942 -0.02338 0.0427 -0.04468 C 0.05442 -0.06366 0.03789 -0.04144 0.05885 -0.06667 C 0.06106 -0.06945 0.06289 -0.07385 0.06549 -0.07524 C 0.09908 -0.09306 0.05195 -0.06713 0.08346 -0.08704 C 0.09114 -0.09167 0.09296 -0.09005 0.10156 -0.0919 C 0.10533 -0.09283 0.10911 -0.09399 0.11289 -0.09537 C 0.11679 -0.09676 0.12044 -0.09954 0.12434 -0.10047 C 0.13216 -0.10232 0.14804 -0.10371 0.14804 -0.10371 C 0.16106 -0.10232 0.17799 -0.10162 0.19166 -0.09699 C 0.20013 -0.09422 0.20833 -0.08912 0.2164 -0.08357 C 0.23268 -0.07223 0.23828 -0.07014 0.25052 -0.05324 C 0.25585 -0.04584 0.27604 -0.01852 0.2819 -0.00255 C 0.29088 0.02222 0.29231 0.03148 0.297 0.05486 C 0.29869 0.07245 0.30156 0.0993 0.30182 0.11713 C 0.30195 0.13356 0.30195 0.15 0.30078 0.1662 C 0.29973 0.18101 0.29778 0.19583 0.29518 0.20995 C 0.29388 0.21689 0.29049 0.23564 0.28854 0.24375 C 0.28528 0.25694 0.2832 0.2618 0.27812 0.27407 C 0.27565 0.27986 0.2733 0.28564 0.27044 0.29097 C 0.26757 0.29652 0.25403 0.31805 0.2496 0.32129 C 0.2375 0.33032 0.22604 0.33194 0.21354 0.33495 C 0.20143 0.33426 0.18945 0.33541 0.17747 0.3331 C 0.16875 0.33148 0.16028 0.32662 0.15182 0.32291 C 0.14296 0.31921 0.13398 0.3162 0.12526 0.31111 C 0.11484 0.30532 0.10026 0.29143 0.0901 0.28264 C 0.08763 0.27754 0.08463 0.27314 0.08255 0.26736 C 0.07799 0.25463 0.07799 0.24143 0.07682 0.22685 C 0.07721 0.20833 0.07669 0.18958 0.07773 0.17129 C 0.07825 0.1625 0.08007 0.15416 0.08164 0.14583 C 0.08333 0.13564 0.08789 0.11389 0.09101 0.1037 C 0.09296 0.09768 0.09531 0.09236 0.09778 0.0868 C 0.10585 0.06805 0.10651 0.06643 0.11666 0.05301 C 0.1194 0.04953 0.12213 0.04537 0.12526 0.04305 C 0.13033 0.03912 0.13763 0.03773 0.14322 0.03611 C 0.14934 0.0368 0.15533 0.03634 0.16132 0.03796 C 0.16393 0.03865 0.16653 0.04074 0.16888 0.04305 C 0.1733 0.04676 0.17617 0.05185 0.17929 0.0581 C 0.18098 0.06134 0.18268 0.06458 0.18411 0.06828 C 0.18593 0.07314 0.1871 0.07847 0.1888 0.08356 C 0.19661 0.10578 0.19101 0.08472 0.19648 0.10717 C 0.197 0.11273 0.19778 0.11828 0.1983 0.12384 C 0.19882 0.12847 0.2 0.14861 0.20026 0.15254 C 0.1996 0.17199 0.20117 0.17639 0.19739 0.18981 C 0.19661 0.19259 0.19583 0.19583 0.19453 0.19814 C 0.19036 0.20555 0.18541 0.21111 0.18125 0.21851 C 0.16966 0.23912 0.1845 0.21412 0.17369 0.22847 C 0.17343 0.22893 0.17369 0.22963 0.17369 0.23032 " pathEditMode="relative" ptsTypes="AAAAAAAAAAAAAAAAAAAAAAAAAAAAAAAAAAAAAAAAAAAAAAAAAAAAA">
                                      <p:cBhvr>
                                        <p:cTn id="1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2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38 -0.00694 L -0.00638 -0.00694 C -0.01979 -0.00787 -0.03711 -0.00833 -0.05104 -0.01042 C -0.05364 -0.01065 -0.05612 -0.01157 -0.05872 -0.01204 L -0.06719 -0.01366 L -0.09857 -0.01204 C -0.10117 -0.0118 -0.10364 -0.01134 -0.10612 -0.01042 C -0.11068 -0.00856 -0.11484 -0.00509 -0.1194 -0.0037 C -0.12135 -0.00301 -0.12331 -0.00278 -0.12513 -0.00185 C -0.12708 -0.00116 -0.12891 0.00023 -0.13086 0.00139 C -0.13594 0.00463 -0.14101 0.0081 -0.14609 0.01157 C -0.14857 0.0132 -0.15117 0.01458 -0.15364 0.01667 C -0.16029 0.02176 -0.17799 0.03495 -0.18398 0.0419 C -0.18945 0.04815 -0.19492 0.05394 -0.20013 0.06042 C -0.20234 0.0632 -0.20456 0.0662 -0.20677 0.06898 C -0.20898 0.0713 -0.21133 0.07315 -0.21341 0.0757 C -0.21875 0.08218 -0.22005 0.08634 -0.22487 0.09421 C -0.22695 0.09769 -0.22956 0.10046 -0.23151 0.1044 C -0.23333 0.10787 -0.2345 0.1125 -0.2362 0.1162 C -0.23763 0.11921 -0.23945 0.12176 -0.24101 0.12454 C -0.24271 0.12778 -0.24414 0.13148 -0.2457 0.13472 C -0.24726 0.13773 -0.24922 0.14005 -0.25052 0.14329 C -0.25169 0.1463 -0.25221 0.15023 -0.25338 0.15324 C -0.25794 0.1662 -0.25599 0.15741 -0.26094 0.16852 C -0.26237 0.17176 -0.26341 0.17546 -0.26471 0.1787 C -0.26627 0.18218 -0.2681 0.18519 -0.26953 0.18866 C -0.27213 0.19537 -0.27435 0.20255 -0.27708 0.20903 C -0.27982 0.21551 -0.2806 0.2169 -0.28281 0.22431 C -0.28463 0.23056 -0.28958 0.24769 -0.29127 0.25625 C -0.29206 0.26019 -0.29258 0.26412 -0.29323 0.26806 C -0.29388 0.27153 -0.29453 0.27477 -0.29518 0.27824 C -0.29583 0.28264 -0.29622 0.28727 -0.297 0.29167 C -0.29779 0.29583 -0.29896 0.29954 -0.29987 0.30347 C -0.30026 0.30695 -0.30039 0.31042 -0.30078 0.31366 C -0.30364 0.3338 -0.30338 0.33195 -0.30651 0.3456 L -0.30846 0.36597 C -0.30872 0.36945 -0.30898 0.37269 -0.30937 0.37616 L -0.31133 0.39306 C -0.31159 0.39907 -0.31185 0.40532 -0.31224 0.41157 C -0.31263 0.41806 -0.31354 0.42685 -0.31406 0.43357 C -0.31354 0.44745 -0.31302 0.46157 -0.31224 0.4757 C -0.31198 0.47963 -0.31172 0.48357 -0.31133 0.4875 C -0.31107 0.48866 -0.31068 0.48982 -0.31029 0.49097 " pathEditMode="relative" ptsTypes="AAAAAAAAAAAAAAAAAAAAAAAAAAAAAAAAAAAAAAAAAAA">
                                      <p:cBhvr>
                                        <p:cTn id="23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07 0.00093 L 0.0207 0.00093 C 0.02226 0.0132 0.02357 0.0257 0.02552 0.03797 C 0.02617 0.0419 0.02695 0.04584 0.02734 0.04977 C 0.02825 0.05695 0.02877 0.06436 0.02929 0.07176 C 0.02995 0.08056 0.03125 0.09862 0.03125 0.09862 C 0.03086 0.12454 0.03112 0.15047 0.03021 0.17616 C 0.03008 0.1794 0.02877 0.18172 0.02838 0.18473 C 0.02747 0.19074 0.02734 0.19723 0.02643 0.20324 C 0.02604 0.20625 0.02513 0.2088 0.02448 0.21181 C 0.02357 0.21667 0.02317 0.22223 0.02174 0.22686 C 0.0207 0.22963 0.01979 0.23241 0.01888 0.23542 C 0.0181 0.2375 0.01771 0.23982 0.01692 0.24213 C 0.01614 0.24445 0.0151 0.24676 0.01406 0.24885 C 0.01198 0.25301 0.00924 0.25602 0.00742 0.26065 C 0.00547 0.26574 0.0056 0.26644 0.00273 0.27084 C 0.00156 0.27269 0.00013 0.27408 -0.00104 0.2757 C -0.00339 0.27917 -0.00404 0.28218 -0.00677 0.28426 C -0.00794 0.28519 -0.00938 0.28542 -0.01055 0.28588 C -0.01185 0.2875 -0.01302 0.28982 -0.01433 0.29098 C -0.02084 0.29676 -0.02227 0.29699 -0.02774 0.29954 C -0.02878 0.29931 -0.04297 0.29885 -0.04857 0.29445 C -0.05326 0.29051 -0.05534 0.28889 -0.05899 0.28426 C -0.06029 0.28264 -0.06146 0.28079 -0.06276 0.27917 C -0.06367 0.27801 -0.06472 0.27709 -0.06563 0.2757 C -0.06667 0.27431 -0.06745 0.27223 -0.06849 0.27084 C -0.07357 0.2632 -0.07149 0.26852 -0.07604 0.25903 C -0.07709 0.25672 -0.07787 0.2544 -0.07891 0.25209 C -0.08008 0.24977 -0.08164 0.24792 -0.08268 0.24537 C -0.08789 0.2338 -0.08399 0.23311 -0.09323 0.22014 C -0.11068 0.19537 -0.08451 0.2338 -0.10169 0.20324 C -0.1056 0.19653 -0.11003 0.19098 -0.11406 0.18473 C -0.11628 0.18125 -0.11836 0.17755 -0.12071 0.17454 C -0.12318 0.17153 -0.13438 0.15718 -0.13776 0.1544 C -0.14466 0.14862 -0.15235 0.1463 -0.15873 0.13912 C -0.17071 0.12593 -0.16185 0.1338 -0.17669 0.1257 C -0.19232 0.11713 -0.1961 0.11204 -0.21276 0.1088 C -0.22865 0.10556 -0.21849 0.10741 -0.24323 0.10533 C -0.24636 0.10556 -0.26459 0.10625 -0.27162 0.1088 C -0.27683 0.11065 -0.28685 0.11551 -0.28685 0.11551 C -0.28946 0.11783 -0.29193 0.11991 -0.2944 0.12223 C -0.2961 0.12385 -0.29753 0.12593 -0.29922 0.12732 C -0.3013 0.12917 -0.30378 0.13033 -0.30586 0.13241 C -0.30755 0.13426 -0.30899 0.13704 -0.31055 0.13912 C -0.32526 0.15811 -0.30886 0.13496 -0.32005 0.15255 C -0.32435 0.15926 -0.32591 0.15973 -0.32956 0.16783 C -0.33073 0.17037 -0.33138 0.17362 -0.33242 0.17616 C -0.34649 0.21181 -0.32604 0.15625 -0.33906 0.19491 C -0.33985 0.19723 -0.34128 0.19908 -0.34193 0.20162 C -0.34479 0.21158 -0.34766 0.22408 -0.34948 0.23542 C -0.34987 0.2375 -0.35013 0.23982 -0.35052 0.24213 C -0.35183 0.26459 -0.35143 0.25209 -0.35143 0.27917 " pathEditMode="relative" ptsTypes="AAAAAAAAAAAAAAAAAAAAAAAAAAAAAAAAAAAAAAAAAAAAAAAAAAAA">
                                      <p:cBhvr>
                                        <p:cTn id="28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375 0.03611 L -0.0375 0.03611 C -0.03945 0.03218 -0.04127 0.02801 -0.04323 0.02431 C -0.04453 0.02199 -0.04596 0.02014 -0.047 0.0176 C -0.04857 0.01389 -0.04948 0.00949 -0.05091 0.00556 C -0.05195 0.00278 -0.05351 0.00024 -0.05469 -0.00277 C -0.05573 -0.00555 -0.05638 -0.00856 -0.05755 -0.01111 C -0.06549 -0.03055 -0.07005 -0.04189 -0.07929 -0.05671 C -0.08502 -0.06597 -0.097 -0.08217 -0.10312 -0.08889 C -0.11159 -0.09814 -0.12422 -0.10856 -0.13346 -0.11412 C -0.14544 -0.12152 -0.1681 -0.13009 -0.17903 -0.13101 L -0.2 -0.13264 C -0.20508 -0.13217 -0.21015 -0.13287 -0.21523 -0.13101 C -0.22031 -0.12916 -0.22786 -0.12222 -0.23229 -0.11597 C -0.23372 -0.11389 -0.23502 -0.11157 -0.23607 -0.10902 C -0.2388 -0.10254 -0.24362 -0.08889 -0.24362 -0.08889 C -0.24453 -0.07592 -0.24583 -0.06875 -0.24271 -0.05509 C -0.24219 -0.05254 -0.2401 -0.05185 -0.23893 -0.05 C -0.23086 -0.03773 -0.24245 -0.05231 -0.23138 -0.04166 C -0.22929 -0.03958 -0.2276 -0.03703 -0.22565 -0.03495 C -0.22344 -0.0324 -0.22096 -0.03078 -0.21901 -0.02801 C -0.19518 0.0044 -0.22943 -0.03726 -0.20755 -0.01111 C -0.20599 -0.00717 -0.20429 -0.00347 -0.20286 0.0007 C -0.19844 0.01297 -0.19752 0.01783 -0.19427 0.03102 C -0.19258 0.05579 -0.18997 0.06412 -0.19713 0.08843 C -0.19883 0.09399 -0.21263 0.10417 -0.21419 0.10533 C -0.22956 0.11551 -0.22929 0.11135 -0.24844 0.11875 C -0.25573 0.12153 -0.26302 0.125 -0.27031 0.12894 C -0.27956 0.13403 -0.28841 0.14121 -0.29596 0.15255 C -0.30052 0.15949 -0.30416 0.16829 -0.3082 0.17616 C -0.31653 0.21135 -0.3181 0.21019 -0.31966 0.25209 C -0.32057 0.27709 -0.31836 0.29051 -0.31211 0.31297 C -0.30885 0.32408 -0.29778 0.35811 -0.29114 0.37037 C -0.28776 0.37662 -0.28398 0.38264 -0.27982 0.38727 C -0.26666 0.40162 -0.26054 0.40232 -0.24557 0.40741 C -0.21797 0.41667 -0.22708 0.41389 -0.19622 0.41598 C -0.18919 0.41366 -0.1819 0.41366 -0.17526 0.40903 C -0.16146 0.39977 -0.1582 0.38843 -0.14961 0.37037 C -0.1487 0.36528 -0.14778 0.36019 -0.14674 0.3551 C -0.14336 0.33843 -0.14531 0.34236 -0.14206 0.33658 " pathEditMode="relative" ptsTypes="AAAAAAAAAAAAAAAAAAAAAAAAAAAAAAAAAAAAAAAA">
                                      <p:cBhvr>
                                        <p:cTn id="33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5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6" presetClass="emp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43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0" grpId="1"/>
      <p:bldP spid="31" grpId="0"/>
      <p:bldP spid="31" grpId="1"/>
      <p:bldP spid="32" grpId="0"/>
      <p:bldP spid="32" grpId="1"/>
      <p:bldP spid="3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9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8501" y="1941701"/>
            <a:ext cx="3276191" cy="357460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40875" y="3215931"/>
            <a:ext cx="2450793" cy="6793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302930" y="3404580"/>
            <a:ext cx="1902239" cy="304947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11931" y="3515026"/>
            <a:ext cx="1905119" cy="81177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857C02F-FC35-8CA8-BEC2-3D5A18BB7718}"/>
              </a:ext>
            </a:extLst>
          </p:cNvPr>
          <p:cNvSpPr txBox="1"/>
          <p:nvPr/>
        </p:nvSpPr>
        <p:spPr>
          <a:xfrm>
            <a:off x="7596964" y="3215931"/>
            <a:ext cx="2348407" cy="580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2-1. </a:t>
            </a:r>
            <a:r>
              <a:rPr lang="ko-KR" altLang="en-US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기술설명</a:t>
            </a:r>
            <a:endParaRPr lang="en-US" altLang="ko-KR" sz="24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796D660-CADB-00B7-7CA6-A7397227CC1E}"/>
              </a:ext>
            </a:extLst>
          </p:cNvPr>
          <p:cNvCxnSpPr>
            <a:cxnSpLocks/>
          </p:cNvCxnSpPr>
          <p:nvPr/>
        </p:nvCxnSpPr>
        <p:spPr>
          <a:xfrm>
            <a:off x="178886" y="216612"/>
            <a:ext cx="11815890" cy="0"/>
          </a:xfrm>
          <a:prstGeom prst="line">
            <a:avLst/>
          </a:prstGeom>
          <a:ln w="44450">
            <a:solidFill>
              <a:srgbClr val="1C3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DDEC02D-E5FD-D87B-201E-655D09FD4D80}"/>
              </a:ext>
            </a:extLst>
          </p:cNvPr>
          <p:cNvCxnSpPr>
            <a:cxnSpLocks/>
          </p:cNvCxnSpPr>
          <p:nvPr/>
        </p:nvCxnSpPr>
        <p:spPr>
          <a:xfrm>
            <a:off x="188055" y="1145822"/>
            <a:ext cx="11815890" cy="0"/>
          </a:xfrm>
          <a:prstGeom prst="line">
            <a:avLst/>
          </a:prstGeom>
          <a:ln>
            <a:solidFill>
              <a:srgbClr val="1C393D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F25B50F-2D92-5DC3-3298-DD2BD0B21A11}"/>
              </a:ext>
            </a:extLst>
          </p:cNvPr>
          <p:cNvSpPr txBox="1"/>
          <p:nvPr/>
        </p:nvSpPr>
        <p:spPr>
          <a:xfrm>
            <a:off x="178886" y="340722"/>
            <a:ext cx="53014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기술설명 </a:t>
            </a:r>
            <a:r>
              <a:rPr lang="en-US" altLang="ko-KR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4000" b="1" spc="-300" dirty="0" err="1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카카오맵</a:t>
            </a:r>
            <a:r>
              <a:rPr lang="ko-KR" altLang="en-US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endParaRPr lang="ko-KR" altLang="en-US" sz="4000" b="1" spc="-300" dirty="0">
              <a:solidFill>
                <a:srgbClr val="1C393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A961385-C81E-D243-2ADC-9711DA182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807" y="1243037"/>
            <a:ext cx="6103266" cy="5515337"/>
          </a:xfrm>
          <a:prstGeom prst="rect">
            <a:avLst/>
          </a:prstGeom>
        </p:spPr>
      </p:pic>
      <p:pic>
        <p:nvPicPr>
          <p:cNvPr id="14" name="그림 13" descr="만화 영화, 클립아트, 이모티콘, 스마일리이(가) 표시된 사진&#10;&#10;자동 생성된 설명">
            <a:extLst>
              <a:ext uri="{FF2B5EF4-FFF2-40B4-BE49-F238E27FC236}">
                <a16:creationId xmlns:a16="http://schemas.microsoft.com/office/drawing/2014/main" id="{6FCBB976-2804-1D1D-3BF9-45F3D3ED4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696" y="3502646"/>
            <a:ext cx="629386" cy="668723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B1FE61A-F515-5550-9862-F14594BF1126}"/>
              </a:ext>
            </a:extLst>
          </p:cNvPr>
          <p:cNvSpPr/>
          <p:nvPr/>
        </p:nvSpPr>
        <p:spPr>
          <a:xfrm>
            <a:off x="3807646" y="2281793"/>
            <a:ext cx="3287486" cy="1026424"/>
          </a:xfrm>
          <a:prstGeom prst="roundRect">
            <a:avLst/>
          </a:prstGeom>
          <a:solidFill>
            <a:schemeClr val="bg1"/>
          </a:solidFill>
          <a:ln>
            <a:solidFill>
              <a:srgbClr val="1C393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여름에 벌레 많이 나와요</a:t>
            </a:r>
            <a:r>
              <a:rPr lang="en-US" altLang="ko-KR" sz="24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</a:t>
            </a:r>
            <a:r>
              <a:rPr lang="ko-KR" altLang="en-US" sz="24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환기가 잘 안돼요</a:t>
            </a:r>
            <a:endParaRPr lang="en-US" altLang="ko-KR" sz="2400" dirty="0">
              <a:solidFill>
                <a:schemeClr val="tx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92858EB-3C7E-3261-ED82-44FDBBCE4582}"/>
              </a:ext>
            </a:extLst>
          </p:cNvPr>
          <p:cNvSpPr/>
          <p:nvPr/>
        </p:nvSpPr>
        <p:spPr>
          <a:xfrm>
            <a:off x="7232485" y="2651546"/>
            <a:ext cx="1736061" cy="32008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013841-4432-A3B7-3E33-B6183ADC8947}"/>
              </a:ext>
            </a:extLst>
          </p:cNvPr>
          <p:cNvSpPr txBox="1"/>
          <p:nvPr/>
        </p:nvSpPr>
        <p:spPr>
          <a:xfrm>
            <a:off x="9200040" y="2580753"/>
            <a:ext cx="210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위도</a:t>
            </a:r>
            <a:r>
              <a:rPr lang="en-US" altLang="ko-KR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경도</a:t>
            </a:r>
            <a:r>
              <a:rPr lang="en-US" altLang="ko-KR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리뷰</a:t>
            </a:r>
          </a:p>
        </p:txBody>
      </p:sp>
    </p:spTree>
    <p:extLst>
      <p:ext uri="{BB962C8B-B14F-4D97-AF65-F5344CB8AC3E}">
        <p14:creationId xmlns:p14="http://schemas.microsoft.com/office/powerpoint/2010/main" val="222527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796D660-CADB-00B7-7CA6-A7397227CC1E}"/>
              </a:ext>
            </a:extLst>
          </p:cNvPr>
          <p:cNvCxnSpPr>
            <a:cxnSpLocks/>
          </p:cNvCxnSpPr>
          <p:nvPr/>
        </p:nvCxnSpPr>
        <p:spPr>
          <a:xfrm>
            <a:off x="178886" y="216612"/>
            <a:ext cx="11815890" cy="0"/>
          </a:xfrm>
          <a:prstGeom prst="line">
            <a:avLst/>
          </a:prstGeom>
          <a:ln w="44450">
            <a:solidFill>
              <a:srgbClr val="1C3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DDEC02D-E5FD-D87B-201E-655D09FD4D80}"/>
              </a:ext>
            </a:extLst>
          </p:cNvPr>
          <p:cNvCxnSpPr>
            <a:cxnSpLocks/>
          </p:cNvCxnSpPr>
          <p:nvPr/>
        </p:nvCxnSpPr>
        <p:spPr>
          <a:xfrm>
            <a:off x="188055" y="1145822"/>
            <a:ext cx="11815890" cy="0"/>
          </a:xfrm>
          <a:prstGeom prst="line">
            <a:avLst/>
          </a:prstGeom>
          <a:ln>
            <a:solidFill>
              <a:srgbClr val="1C393D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F25B50F-2D92-5DC3-3298-DD2BD0B21A11}"/>
              </a:ext>
            </a:extLst>
          </p:cNvPr>
          <p:cNvSpPr txBox="1"/>
          <p:nvPr/>
        </p:nvSpPr>
        <p:spPr>
          <a:xfrm>
            <a:off x="178886" y="340722"/>
            <a:ext cx="53014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기술설명 </a:t>
            </a:r>
            <a:r>
              <a:rPr lang="en-US" altLang="ko-KR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4000" b="1" spc="-300" dirty="0" err="1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카카오맵</a:t>
            </a:r>
            <a:r>
              <a:rPr lang="ko-KR" altLang="en-US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endParaRPr lang="ko-KR" altLang="en-US" sz="4000" b="1" spc="-300" dirty="0">
              <a:solidFill>
                <a:srgbClr val="1C393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A961385-C81E-D243-2ADC-9711DA182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804" y="1243037"/>
            <a:ext cx="6103266" cy="5515337"/>
          </a:xfrm>
          <a:prstGeom prst="rect">
            <a:avLst/>
          </a:prstGeom>
        </p:spPr>
      </p:pic>
      <p:pic>
        <p:nvPicPr>
          <p:cNvPr id="14" name="그림 13" descr="만화 영화, 클립아트, 이모티콘, 스마일리이(가) 표시된 사진&#10;&#10;자동 생성된 설명">
            <a:extLst>
              <a:ext uri="{FF2B5EF4-FFF2-40B4-BE49-F238E27FC236}">
                <a16:creationId xmlns:a16="http://schemas.microsoft.com/office/drawing/2014/main" id="{6FCBB976-2804-1D1D-3BF9-45F3D3ED4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693" y="3502646"/>
            <a:ext cx="629386" cy="668723"/>
          </a:xfrm>
          <a:prstGeom prst="rect">
            <a:avLst/>
          </a:prstGeom>
        </p:spPr>
      </p:pic>
      <p:pic>
        <p:nvPicPr>
          <p:cNvPr id="5" name="그림 4" descr="만화 영화, 클립아트, 이모티콘, 스마일리이(가) 표시된 사진&#10;&#10;자동 생성된 설명">
            <a:extLst>
              <a:ext uri="{FF2B5EF4-FFF2-40B4-BE49-F238E27FC236}">
                <a16:creationId xmlns:a16="http://schemas.microsoft.com/office/drawing/2014/main" id="{4FF6082E-3F8F-EBCA-B90A-A0BA51A35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518" y="3071488"/>
            <a:ext cx="629386" cy="668723"/>
          </a:xfrm>
          <a:prstGeom prst="rect">
            <a:avLst/>
          </a:prstGeom>
        </p:spPr>
      </p:pic>
      <p:pic>
        <p:nvPicPr>
          <p:cNvPr id="6" name="그림 5" descr="만화 영화, 클립아트, 이모티콘, 스마일리이(가) 표시된 사진&#10;&#10;자동 생성된 설명">
            <a:extLst>
              <a:ext uri="{FF2B5EF4-FFF2-40B4-BE49-F238E27FC236}">
                <a16:creationId xmlns:a16="http://schemas.microsoft.com/office/drawing/2014/main" id="{1CDD97DA-52C6-2D1B-1AED-1E54C0D59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894" y="4101919"/>
            <a:ext cx="629386" cy="668723"/>
          </a:xfrm>
          <a:prstGeom prst="rect">
            <a:avLst/>
          </a:prstGeom>
        </p:spPr>
      </p:pic>
      <p:pic>
        <p:nvPicPr>
          <p:cNvPr id="7" name="그림 6" descr="만화 영화, 클립아트, 이모티콘, 스마일리이(가) 표시된 사진&#10;&#10;자동 생성된 설명">
            <a:extLst>
              <a:ext uri="{FF2B5EF4-FFF2-40B4-BE49-F238E27FC236}">
                <a16:creationId xmlns:a16="http://schemas.microsoft.com/office/drawing/2014/main" id="{3CB3CD6D-AF7E-1C60-B9A0-B2E3078FF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894" y="2624901"/>
            <a:ext cx="629386" cy="668723"/>
          </a:xfrm>
          <a:prstGeom prst="rect">
            <a:avLst/>
          </a:prstGeom>
        </p:spPr>
      </p:pic>
      <p:pic>
        <p:nvPicPr>
          <p:cNvPr id="8" name="그림 7" descr="만화 영화, 클립아트, 이모티콘, 스마일리이(가) 표시된 사진&#10;&#10;자동 생성된 설명">
            <a:extLst>
              <a:ext uri="{FF2B5EF4-FFF2-40B4-BE49-F238E27FC236}">
                <a16:creationId xmlns:a16="http://schemas.microsoft.com/office/drawing/2014/main" id="{1C3971D0-1316-33F6-9DF0-9E107DBFE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482" y="4847529"/>
            <a:ext cx="629386" cy="668723"/>
          </a:xfrm>
          <a:prstGeom prst="rect">
            <a:avLst/>
          </a:prstGeom>
        </p:spPr>
      </p:pic>
      <p:pic>
        <p:nvPicPr>
          <p:cNvPr id="9" name="그림 8" descr="만화 영화, 클립아트, 이모티콘, 스마일리이(가) 표시된 사진&#10;&#10;자동 생성된 설명">
            <a:extLst>
              <a:ext uri="{FF2B5EF4-FFF2-40B4-BE49-F238E27FC236}">
                <a16:creationId xmlns:a16="http://schemas.microsoft.com/office/drawing/2014/main" id="{FF1DF3AE-D2E1-706B-B515-B89BFE830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776" y="5224054"/>
            <a:ext cx="629386" cy="668723"/>
          </a:xfrm>
          <a:prstGeom prst="rect">
            <a:avLst/>
          </a:prstGeom>
        </p:spPr>
      </p:pic>
      <p:pic>
        <p:nvPicPr>
          <p:cNvPr id="10" name="그림 9" descr="만화 영화, 클립아트, 이모티콘, 스마일리이(가) 표시된 사진&#10;&#10;자동 생성된 설명">
            <a:extLst>
              <a:ext uri="{FF2B5EF4-FFF2-40B4-BE49-F238E27FC236}">
                <a16:creationId xmlns:a16="http://schemas.microsoft.com/office/drawing/2014/main" id="{DDA4214A-55AD-7626-AB97-D9967DBC1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211" y="4077592"/>
            <a:ext cx="629386" cy="6687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800890-5E8F-C6C1-AF41-99B2BEB3A36E}"/>
              </a:ext>
            </a:extLst>
          </p:cNvPr>
          <p:cNvSpPr txBox="1"/>
          <p:nvPr/>
        </p:nvSpPr>
        <p:spPr>
          <a:xfrm>
            <a:off x="10226105" y="3140044"/>
            <a:ext cx="13885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/>
              <a:t>💾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606B007F-2A4B-B627-DAEE-4685DF81A173}"/>
              </a:ext>
            </a:extLst>
          </p:cNvPr>
          <p:cNvSpPr/>
          <p:nvPr/>
        </p:nvSpPr>
        <p:spPr>
          <a:xfrm rot="10800000">
            <a:off x="8078057" y="3580168"/>
            <a:ext cx="1736061" cy="32008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94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796D660-CADB-00B7-7CA6-A7397227CC1E}"/>
              </a:ext>
            </a:extLst>
          </p:cNvPr>
          <p:cNvCxnSpPr>
            <a:cxnSpLocks/>
          </p:cNvCxnSpPr>
          <p:nvPr/>
        </p:nvCxnSpPr>
        <p:spPr>
          <a:xfrm>
            <a:off x="178886" y="216612"/>
            <a:ext cx="11815890" cy="0"/>
          </a:xfrm>
          <a:prstGeom prst="line">
            <a:avLst/>
          </a:prstGeom>
          <a:ln w="44450">
            <a:solidFill>
              <a:srgbClr val="1C3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DDEC02D-E5FD-D87B-201E-655D09FD4D80}"/>
              </a:ext>
            </a:extLst>
          </p:cNvPr>
          <p:cNvCxnSpPr>
            <a:cxnSpLocks/>
          </p:cNvCxnSpPr>
          <p:nvPr/>
        </p:nvCxnSpPr>
        <p:spPr>
          <a:xfrm>
            <a:off x="188055" y="1145822"/>
            <a:ext cx="11815890" cy="0"/>
          </a:xfrm>
          <a:prstGeom prst="line">
            <a:avLst/>
          </a:prstGeom>
          <a:ln>
            <a:solidFill>
              <a:srgbClr val="1C393D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F25B50F-2D92-5DC3-3298-DD2BD0B21A11}"/>
              </a:ext>
            </a:extLst>
          </p:cNvPr>
          <p:cNvSpPr txBox="1"/>
          <p:nvPr/>
        </p:nvSpPr>
        <p:spPr>
          <a:xfrm>
            <a:off x="178886" y="340722"/>
            <a:ext cx="71994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기술설명 </a:t>
            </a:r>
            <a:r>
              <a:rPr lang="en-US" altLang="ko-KR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식품의약품안전처 </a:t>
            </a:r>
            <a:r>
              <a:rPr lang="en-US" altLang="ko-KR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endParaRPr lang="ko-KR" altLang="en-US" sz="4000" b="1" spc="-300" dirty="0">
              <a:solidFill>
                <a:srgbClr val="1C393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 descr="원, 그래픽, 스크린샷, 그래픽 디자인이(가) 표시된 사진&#10;&#10;자동 생성된 설명">
            <a:extLst>
              <a:ext uri="{FF2B5EF4-FFF2-40B4-BE49-F238E27FC236}">
                <a16:creationId xmlns:a16="http://schemas.microsoft.com/office/drawing/2014/main" id="{4C77AC57-9013-6811-6F4E-46C4D896E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199" y="2677912"/>
            <a:ext cx="2552362" cy="1799415"/>
          </a:xfrm>
          <a:prstGeom prst="rect">
            <a:avLst/>
          </a:prstGeom>
        </p:spPr>
      </p:pic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5BB5657C-0AD7-C054-54C7-2224DADDC52D}"/>
              </a:ext>
            </a:extLst>
          </p:cNvPr>
          <p:cNvSpPr/>
          <p:nvPr/>
        </p:nvSpPr>
        <p:spPr>
          <a:xfrm>
            <a:off x="2960801" y="3139577"/>
            <a:ext cx="2100255" cy="31257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3B45383-6E65-332A-1EDA-8FF6BAE5CC38}"/>
              </a:ext>
            </a:extLst>
          </p:cNvPr>
          <p:cNvSpPr txBox="1"/>
          <p:nvPr/>
        </p:nvSpPr>
        <p:spPr>
          <a:xfrm>
            <a:off x="2897484" y="2677912"/>
            <a:ext cx="2226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재료</a:t>
            </a:r>
            <a:r>
              <a:rPr lang="en-US" altLang="ko-KR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1, </a:t>
            </a: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재료</a:t>
            </a:r>
            <a:r>
              <a:rPr lang="en-US" altLang="ko-KR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2, ….</a:t>
            </a:r>
            <a:endParaRPr lang="ko-KR" altLang="en-US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DDC558F-CC2A-2FCE-0CF8-42F1DE9B4A69}"/>
              </a:ext>
            </a:extLst>
          </p:cNvPr>
          <p:cNvSpPr txBox="1"/>
          <p:nvPr/>
        </p:nvSpPr>
        <p:spPr>
          <a:xfrm>
            <a:off x="5278131" y="2856334"/>
            <a:ext cx="141211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0" dirty="0"/>
              <a:t>🖥</a:t>
            </a: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1F087493-8984-3ED0-7479-403BC204A637}"/>
              </a:ext>
            </a:extLst>
          </p:cNvPr>
          <p:cNvSpPr/>
          <p:nvPr/>
        </p:nvSpPr>
        <p:spPr>
          <a:xfrm>
            <a:off x="7067624" y="3130896"/>
            <a:ext cx="2100255" cy="31257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805ADE9-B22E-DF84-2A5E-95395ED13670}"/>
              </a:ext>
            </a:extLst>
          </p:cNvPr>
          <p:cNvSpPr txBox="1"/>
          <p:nvPr/>
        </p:nvSpPr>
        <p:spPr>
          <a:xfrm>
            <a:off x="6732596" y="2645627"/>
            <a:ext cx="2770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http://@#$%#@$</a:t>
            </a:r>
            <a:endParaRPr lang="ko-KR" altLang="en-US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4ED8CE47-690C-57FC-454C-DE4C6F69A268}"/>
              </a:ext>
            </a:extLst>
          </p:cNvPr>
          <p:cNvSpPr/>
          <p:nvPr/>
        </p:nvSpPr>
        <p:spPr>
          <a:xfrm rot="10800000">
            <a:off x="7067623" y="3750709"/>
            <a:ext cx="2100255" cy="31257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740E7FB-4307-39B4-18CA-F03C8295879E}"/>
              </a:ext>
            </a:extLst>
          </p:cNvPr>
          <p:cNvSpPr txBox="1"/>
          <p:nvPr/>
        </p:nvSpPr>
        <p:spPr>
          <a:xfrm>
            <a:off x="6802056" y="4015662"/>
            <a:ext cx="2736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레시피</a:t>
            </a:r>
            <a:r>
              <a:rPr lang="en-US" altLang="ko-KR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1, </a:t>
            </a: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레시피</a:t>
            </a:r>
            <a:r>
              <a:rPr lang="en-US" altLang="ko-KR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2, …</a:t>
            </a:r>
            <a:endParaRPr lang="ko-KR" altLang="en-US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34A0D1CA-67B2-EA05-3AEE-BF040126EF0D}"/>
              </a:ext>
            </a:extLst>
          </p:cNvPr>
          <p:cNvSpPr/>
          <p:nvPr/>
        </p:nvSpPr>
        <p:spPr>
          <a:xfrm rot="10800000">
            <a:off x="2960804" y="3730280"/>
            <a:ext cx="2100255" cy="31257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C30221-C937-8EF3-B3E6-0EB758FF7A6A}"/>
              </a:ext>
            </a:extLst>
          </p:cNvPr>
          <p:cNvSpPr txBox="1"/>
          <p:nvPr/>
        </p:nvSpPr>
        <p:spPr>
          <a:xfrm>
            <a:off x="2695237" y="3995233"/>
            <a:ext cx="2736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레시피</a:t>
            </a:r>
            <a:r>
              <a:rPr lang="en-US" altLang="ko-KR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1, </a:t>
            </a: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레시피</a:t>
            </a:r>
            <a:r>
              <a:rPr lang="en-US" altLang="ko-KR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2, …</a:t>
            </a:r>
            <a:endParaRPr lang="ko-KR" altLang="en-US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902AB30-9EED-E77B-D333-62FC7F18A467}"/>
              </a:ext>
            </a:extLst>
          </p:cNvPr>
          <p:cNvSpPr txBox="1"/>
          <p:nvPr/>
        </p:nvSpPr>
        <p:spPr>
          <a:xfrm>
            <a:off x="1339575" y="4279872"/>
            <a:ext cx="708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FCA1D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유저</a:t>
            </a:r>
            <a:endParaRPr lang="ko-KR" altLang="en-US" sz="2400" dirty="0">
              <a:solidFill>
                <a:srgbClr val="FFCA1D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F05E67D-C20C-D4E3-9106-5DE89A376BFE}"/>
              </a:ext>
            </a:extLst>
          </p:cNvPr>
          <p:cNvSpPr txBox="1"/>
          <p:nvPr/>
        </p:nvSpPr>
        <p:spPr>
          <a:xfrm>
            <a:off x="5680674" y="4309097"/>
            <a:ext cx="726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FCA1D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서버</a:t>
            </a:r>
            <a:endParaRPr lang="ko-KR" altLang="en-US" sz="2400" dirty="0">
              <a:solidFill>
                <a:srgbClr val="FFCA1D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15751A-73E2-362D-2C6D-15977EF83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073" y="2616921"/>
            <a:ext cx="17145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0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/>
      <p:bldP spid="57" grpId="0" animBg="1"/>
      <p:bldP spid="58" grpId="0"/>
      <p:bldP spid="59" grpId="0" animBg="1"/>
      <p:bldP spid="61" grpId="0"/>
      <p:bldP spid="63" grpId="0" animBg="1"/>
      <p:bldP spid="6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796D660-CADB-00B7-7CA6-A7397227CC1E}"/>
              </a:ext>
            </a:extLst>
          </p:cNvPr>
          <p:cNvCxnSpPr>
            <a:cxnSpLocks/>
          </p:cNvCxnSpPr>
          <p:nvPr/>
        </p:nvCxnSpPr>
        <p:spPr>
          <a:xfrm>
            <a:off x="178886" y="216612"/>
            <a:ext cx="11815890" cy="0"/>
          </a:xfrm>
          <a:prstGeom prst="line">
            <a:avLst/>
          </a:prstGeom>
          <a:ln w="44450">
            <a:solidFill>
              <a:srgbClr val="1C3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DDEC02D-E5FD-D87B-201E-655D09FD4D80}"/>
              </a:ext>
            </a:extLst>
          </p:cNvPr>
          <p:cNvCxnSpPr>
            <a:cxnSpLocks/>
          </p:cNvCxnSpPr>
          <p:nvPr/>
        </p:nvCxnSpPr>
        <p:spPr>
          <a:xfrm>
            <a:off x="188055" y="1145822"/>
            <a:ext cx="11815890" cy="0"/>
          </a:xfrm>
          <a:prstGeom prst="line">
            <a:avLst/>
          </a:prstGeom>
          <a:ln>
            <a:solidFill>
              <a:srgbClr val="1C393D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F25B50F-2D92-5DC3-3298-DD2BD0B21A11}"/>
              </a:ext>
            </a:extLst>
          </p:cNvPr>
          <p:cNvSpPr txBox="1"/>
          <p:nvPr/>
        </p:nvSpPr>
        <p:spPr>
          <a:xfrm>
            <a:off x="178886" y="340722"/>
            <a:ext cx="7230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기술설명 </a:t>
            </a:r>
            <a:r>
              <a:rPr lang="en-US" altLang="ko-KR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Spring Security + JWT</a:t>
            </a:r>
            <a:endParaRPr lang="ko-KR" altLang="en-US" sz="4000" b="1" spc="-300" dirty="0">
              <a:solidFill>
                <a:srgbClr val="1C393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2C1E5BB-C747-A4E5-6C28-24FCEB8C43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48"/>
          <a:stretch/>
        </p:blipFill>
        <p:spPr>
          <a:xfrm>
            <a:off x="392302" y="4914070"/>
            <a:ext cx="1712023" cy="17956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29A5ABD-CCBB-8DA9-676B-0EA9111FCD78}"/>
              </a:ext>
            </a:extLst>
          </p:cNvPr>
          <p:cNvSpPr txBox="1"/>
          <p:nvPr/>
        </p:nvSpPr>
        <p:spPr>
          <a:xfrm>
            <a:off x="5030561" y="2781128"/>
            <a:ext cx="213087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0" dirty="0"/>
              <a:t>🖥</a:t>
            </a:r>
          </a:p>
        </p:txBody>
      </p:sp>
      <p:pic>
        <p:nvPicPr>
          <p:cNvPr id="1028" name="Picture 4" descr="어떤 DB를 사용해야 할까 ? CAP 이론">
            <a:extLst>
              <a:ext uri="{FF2B5EF4-FFF2-40B4-BE49-F238E27FC236}">
                <a16:creationId xmlns:a16="http://schemas.microsoft.com/office/drawing/2014/main" id="{ECC0C88B-6D5C-D26E-71C7-13FCF2CBC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194" y="278112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B8DFE821-2941-DA9F-7011-3AF1B9F1C919}"/>
              </a:ext>
            </a:extLst>
          </p:cNvPr>
          <p:cNvSpPr/>
          <p:nvPr/>
        </p:nvSpPr>
        <p:spPr>
          <a:xfrm rot="1288072">
            <a:off x="2075002" y="2562282"/>
            <a:ext cx="3370725" cy="32026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C02E4D11-6CDA-DB57-01AB-BFFEA31B53E8}"/>
              </a:ext>
            </a:extLst>
          </p:cNvPr>
          <p:cNvSpPr/>
          <p:nvPr/>
        </p:nvSpPr>
        <p:spPr>
          <a:xfrm>
            <a:off x="2108585" y="3714268"/>
            <a:ext cx="3254086" cy="3404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4E3DA42D-E9B3-FCB1-762D-9081A716937B}"/>
              </a:ext>
            </a:extLst>
          </p:cNvPr>
          <p:cNvSpPr/>
          <p:nvPr/>
        </p:nvSpPr>
        <p:spPr>
          <a:xfrm rot="20080951">
            <a:off x="2121254" y="4925408"/>
            <a:ext cx="3355818" cy="35466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B97CF2-B6A1-EC11-D3E9-85569FFE5ACA}"/>
              </a:ext>
            </a:extLst>
          </p:cNvPr>
          <p:cNvSpPr txBox="1"/>
          <p:nvPr/>
        </p:nvSpPr>
        <p:spPr>
          <a:xfrm>
            <a:off x="5714650" y="4766286"/>
            <a:ext cx="726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FCA1D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서버</a:t>
            </a:r>
            <a:endParaRPr lang="ko-KR" altLang="en-US" sz="2400" dirty="0">
              <a:solidFill>
                <a:srgbClr val="FFCA1D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ACF124-F171-B136-545E-A6FFCFCDC861}"/>
              </a:ext>
            </a:extLst>
          </p:cNvPr>
          <p:cNvSpPr txBox="1"/>
          <p:nvPr/>
        </p:nvSpPr>
        <p:spPr>
          <a:xfrm>
            <a:off x="10144643" y="4766286"/>
            <a:ext cx="59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CA1D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DB</a:t>
            </a:r>
            <a:endParaRPr lang="ko-KR" altLang="en-US" sz="2400" dirty="0">
              <a:solidFill>
                <a:srgbClr val="FFCA1D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83FA0D9-44AD-C4C5-802D-D2F07579B3D5}"/>
              </a:ext>
            </a:extLst>
          </p:cNvPr>
          <p:cNvCxnSpPr/>
          <p:nvPr/>
        </p:nvCxnSpPr>
        <p:spPr>
          <a:xfrm>
            <a:off x="8067554" y="1758134"/>
            <a:ext cx="0" cy="438634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1E85776-491A-5E23-D2B0-EED5C884D7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90"/>
          <a:stretch/>
        </p:blipFill>
        <p:spPr>
          <a:xfrm>
            <a:off x="360991" y="1273229"/>
            <a:ext cx="1714500" cy="15810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DD1421-06FD-F046-B49B-70E3DBD974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90"/>
          <a:stretch/>
        </p:blipFill>
        <p:spPr>
          <a:xfrm>
            <a:off x="369956" y="3137275"/>
            <a:ext cx="1714500" cy="15810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8FC3276-CEA2-79AD-B8C0-16A9EB2C97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90"/>
          <a:stretch/>
        </p:blipFill>
        <p:spPr>
          <a:xfrm>
            <a:off x="378921" y="5102742"/>
            <a:ext cx="1714500" cy="1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7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DB3E2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DB3E2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796D660-CADB-00B7-7CA6-A7397227CC1E}"/>
              </a:ext>
            </a:extLst>
          </p:cNvPr>
          <p:cNvCxnSpPr>
            <a:cxnSpLocks/>
          </p:cNvCxnSpPr>
          <p:nvPr/>
        </p:nvCxnSpPr>
        <p:spPr>
          <a:xfrm>
            <a:off x="178886" y="216612"/>
            <a:ext cx="11815890" cy="0"/>
          </a:xfrm>
          <a:prstGeom prst="line">
            <a:avLst/>
          </a:prstGeom>
          <a:ln w="44450">
            <a:solidFill>
              <a:srgbClr val="1C3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DDEC02D-E5FD-D87B-201E-655D09FD4D80}"/>
              </a:ext>
            </a:extLst>
          </p:cNvPr>
          <p:cNvCxnSpPr>
            <a:cxnSpLocks/>
          </p:cNvCxnSpPr>
          <p:nvPr/>
        </p:nvCxnSpPr>
        <p:spPr>
          <a:xfrm>
            <a:off x="188055" y="1145822"/>
            <a:ext cx="11815890" cy="0"/>
          </a:xfrm>
          <a:prstGeom prst="line">
            <a:avLst/>
          </a:prstGeom>
          <a:ln>
            <a:solidFill>
              <a:srgbClr val="1C393D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F25B50F-2D92-5DC3-3298-DD2BD0B21A11}"/>
              </a:ext>
            </a:extLst>
          </p:cNvPr>
          <p:cNvSpPr txBox="1"/>
          <p:nvPr/>
        </p:nvSpPr>
        <p:spPr>
          <a:xfrm>
            <a:off x="178886" y="340722"/>
            <a:ext cx="49023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기술설명 </a:t>
            </a:r>
            <a:r>
              <a:rPr lang="en-US" altLang="ko-KR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Multi stage</a:t>
            </a:r>
            <a:endParaRPr lang="ko-KR" altLang="en-US" sz="4000" b="1" spc="-300" dirty="0">
              <a:solidFill>
                <a:srgbClr val="1C393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How to Create Multi-stage Docker Builds with Harness Continuous Delivery |  Harness">
            <a:extLst>
              <a:ext uri="{FF2B5EF4-FFF2-40B4-BE49-F238E27FC236}">
                <a16:creationId xmlns:a16="http://schemas.microsoft.com/office/drawing/2014/main" id="{8A383076-005F-659C-F06C-8F4630525B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11"/>
          <a:stretch/>
        </p:blipFill>
        <p:spPr bwMode="auto">
          <a:xfrm>
            <a:off x="595312" y="1601854"/>
            <a:ext cx="6579845" cy="464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983CB3-C696-3128-048D-6B8342806FEE}"/>
              </a:ext>
            </a:extLst>
          </p:cNvPr>
          <p:cNvSpPr txBox="1"/>
          <p:nvPr/>
        </p:nvSpPr>
        <p:spPr>
          <a:xfrm>
            <a:off x="6284614" y="2941783"/>
            <a:ext cx="59073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약 </a:t>
            </a:r>
            <a:r>
              <a:rPr lang="en-US" altLang="ko-KR" sz="4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97% </a:t>
            </a:r>
            <a:r>
              <a:rPr lang="ko-KR" altLang="en-US" sz="4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이미지 크기 감소</a:t>
            </a:r>
          </a:p>
        </p:txBody>
      </p:sp>
    </p:spTree>
    <p:extLst>
      <p:ext uri="{BB962C8B-B14F-4D97-AF65-F5344CB8AC3E}">
        <p14:creationId xmlns:p14="http://schemas.microsoft.com/office/powerpoint/2010/main" val="3065118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9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8501" y="1941701"/>
            <a:ext cx="3250793" cy="357460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44494" y="3217370"/>
            <a:ext cx="2469841" cy="6793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302930" y="3404580"/>
            <a:ext cx="1902239" cy="304947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E87C1E3-69A0-0E92-1590-59355FDC15D8}"/>
              </a:ext>
            </a:extLst>
          </p:cNvPr>
          <p:cNvCxnSpPr>
            <a:cxnSpLocks/>
          </p:cNvCxnSpPr>
          <p:nvPr/>
        </p:nvCxnSpPr>
        <p:spPr>
          <a:xfrm>
            <a:off x="178886" y="216612"/>
            <a:ext cx="11815890" cy="0"/>
          </a:xfrm>
          <a:prstGeom prst="line">
            <a:avLst/>
          </a:prstGeom>
          <a:ln w="44450">
            <a:solidFill>
              <a:srgbClr val="1C3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78F2489-E043-006D-8748-8F8D3D5D8CBF}"/>
              </a:ext>
            </a:extLst>
          </p:cNvPr>
          <p:cNvCxnSpPr>
            <a:cxnSpLocks/>
          </p:cNvCxnSpPr>
          <p:nvPr/>
        </p:nvCxnSpPr>
        <p:spPr>
          <a:xfrm>
            <a:off x="188055" y="1145822"/>
            <a:ext cx="11815890" cy="0"/>
          </a:xfrm>
          <a:prstGeom prst="line">
            <a:avLst/>
          </a:prstGeom>
          <a:ln>
            <a:solidFill>
              <a:srgbClr val="1C393D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197A185-7D02-B007-8A4C-35E941A6E392}"/>
              </a:ext>
            </a:extLst>
          </p:cNvPr>
          <p:cNvSpPr txBox="1"/>
          <p:nvPr/>
        </p:nvSpPr>
        <p:spPr>
          <a:xfrm>
            <a:off x="178886" y="340722"/>
            <a:ext cx="55306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시연 </a:t>
            </a:r>
            <a:r>
              <a:rPr lang="en-US" altLang="ko-KR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7726A0-D540-560A-81F9-3947ADE5B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237" y="1728773"/>
            <a:ext cx="3358422" cy="44084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2DDB439-A2FA-B0C3-764E-2F0AF8EAE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495" y="1317811"/>
            <a:ext cx="3113511" cy="539675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2D38732-52A1-665C-F606-F630B9D5C8B8}"/>
              </a:ext>
            </a:extLst>
          </p:cNvPr>
          <p:cNvSpPr/>
          <p:nvPr/>
        </p:nvSpPr>
        <p:spPr>
          <a:xfrm>
            <a:off x="4243115" y="2250142"/>
            <a:ext cx="627530" cy="3944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6A79EAD-8357-71C6-B8D9-15D87A9E1A8D}"/>
              </a:ext>
            </a:extLst>
          </p:cNvPr>
          <p:cNvSpPr/>
          <p:nvPr/>
        </p:nvSpPr>
        <p:spPr>
          <a:xfrm>
            <a:off x="4252079" y="2788025"/>
            <a:ext cx="627530" cy="3944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08B68F-94FF-1130-56B2-FF09D5DDF80F}"/>
              </a:ext>
            </a:extLst>
          </p:cNvPr>
          <p:cNvSpPr/>
          <p:nvPr/>
        </p:nvSpPr>
        <p:spPr>
          <a:xfrm>
            <a:off x="4036926" y="3316945"/>
            <a:ext cx="842684" cy="3944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6F3F26D-9ABD-8DFB-2A0E-B63D16FB7BF0}"/>
              </a:ext>
            </a:extLst>
          </p:cNvPr>
          <p:cNvSpPr/>
          <p:nvPr/>
        </p:nvSpPr>
        <p:spPr>
          <a:xfrm>
            <a:off x="5608396" y="3429000"/>
            <a:ext cx="1692450" cy="3404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59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E87C1E3-69A0-0E92-1590-59355FDC15D8}"/>
              </a:ext>
            </a:extLst>
          </p:cNvPr>
          <p:cNvCxnSpPr>
            <a:cxnSpLocks/>
          </p:cNvCxnSpPr>
          <p:nvPr/>
        </p:nvCxnSpPr>
        <p:spPr>
          <a:xfrm>
            <a:off x="178886" y="216612"/>
            <a:ext cx="11815890" cy="0"/>
          </a:xfrm>
          <a:prstGeom prst="line">
            <a:avLst/>
          </a:prstGeom>
          <a:ln w="44450">
            <a:solidFill>
              <a:srgbClr val="1C3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78F2489-E043-006D-8748-8F8D3D5D8CBF}"/>
              </a:ext>
            </a:extLst>
          </p:cNvPr>
          <p:cNvCxnSpPr>
            <a:cxnSpLocks/>
          </p:cNvCxnSpPr>
          <p:nvPr/>
        </p:nvCxnSpPr>
        <p:spPr>
          <a:xfrm>
            <a:off x="188055" y="1145822"/>
            <a:ext cx="11815890" cy="0"/>
          </a:xfrm>
          <a:prstGeom prst="line">
            <a:avLst/>
          </a:prstGeom>
          <a:ln>
            <a:solidFill>
              <a:srgbClr val="1C393D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197A185-7D02-B007-8A4C-35E941A6E392}"/>
              </a:ext>
            </a:extLst>
          </p:cNvPr>
          <p:cNvSpPr txBox="1"/>
          <p:nvPr/>
        </p:nvSpPr>
        <p:spPr>
          <a:xfrm>
            <a:off x="178886" y="340722"/>
            <a:ext cx="5056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시연 </a:t>
            </a:r>
            <a:r>
              <a:rPr lang="en-US" altLang="ko-KR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5E06CC-C269-DB00-9B92-8E0313FD57D8}"/>
              </a:ext>
            </a:extLst>
          </p:cNvPr>
          <p:cNvSpPr txBox="1"/>
          <p:nvPr/>
        </p:nvSpPr>
        <p:spPr>
          <a:xfrm>
            <a:off x="5007084" y="2235221"/>
            <a:ext cx="45897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eyJhbGciOiJIUzI1NiJ9.eyJ1c2VyTmFtZSI6InNpbXNvbiIsInV1aWQiOiJkMGQyMTExZC02NGUxLTQTcwMjAwNDc4Mn0.qzENwEBEyyISwD5_ZwAUq27no3mak8</a:t>
            </a:r>
            <a:endParaRPr lang="ko-KR" altLang="en-US" sz="1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D6BA42-5F76-8E10-54E6-425FE4B83A90}"/>
              </a:ext>
            </a:extLst>
          </p:cNvPr>
          <p:cNvSpPr txBox="1"/>
          <p:nvPr/>
        </p:nvSpPr>
        <p:spPr>
          <a:xfrm>
            <a:off x="9064255" y="2416593"/>
            <a:ext cx="213087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0" dirty="0"/>
              <a:t>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B2DE97-8740-B725-0CAF-973A5B767197}"/>
              </a:ext>
            </a:extLst>
          </p:cNvPr>
          <p:cNvSpPr txBox="1"/>
          <p:nvPr/>
        </p:nvSpPr>
        <p:spPr>
          <a:xfrm>
            <a:off x="9726282" y="4337655"/>
            <a:ext cx="726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FCA1D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서버</a:t>
            </a:r>
            <a:endParaRPr lang="ko-KR" altLang="en-US" sz="2400" dirty="0">
              <a:solidFill>
                <a:srgbClr val="FFCA1D"/>
              </a:solidFill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3C81BFC-9123-2EED-3CB6-AB086159CD86}"/>
              </a:ext>
            </a:extLst>
          </p:cNvPr>
          <p:cNvSpPr/>
          <p:nvPr/>
        </p:nvSpPr>
        <p:spPr>
          <a:xfrm rot="10800000">
            <a:off x="6251838" y="3533763"/>
            <a:ext cx="2100255" cy="31257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13FE84-61D1-519B-3B87-827B9628039C}"/>
              </a:ext>
            </a:extLst>
          </p:cNvPr>
          <p:cNvSpPr txBox="1"/>
          <p:nvPr/>
        </p:nvSpPr>
        <p:spPr>
          <a:xfrm>
            <a:off x="6251838" y="3083226"/>
            <a:ext cx="2318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UUID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및 유효시간 등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CFB2F84-DDBF-69EE-B8B0-76C29C6D2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399" y="1549271"/>
            <a:ext cx="3676853" cy="459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34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9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5C1E36D5-D6D6-3407-81D6-550725C69959}"/>
              </a:ext>
            </a:extLst>
          </p:cNvPr>
          <p:cNvGrpSpPr/>
          <p:nvPr/>
        </p:nvGrpSpPr>
        <p:grpSpPr>
          <a:xfrm>
            <a:off x="2546793" y="2935958"/>
            <a:ext cx="1902239" cy="986083"/>
            <a:chOff x="4954394" y="5106869"/>
            <a:chExt cx="2853359" cy="457421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5CEBB85C-B1BC-C056-D94E-73B1CDAD3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01490C7-D8E7-1BA3-435A-F66FF6A47A66}"/>
              </a:ext>
            </a:extLst>
          </p:cNvPr>
          <p:cNvSpPr txBox="1"/>
          <p:nvPr/>
        </p:nvSpPr>
        <p:spPr>
          <a:xfrm>
            <a:off x="324057" y="1273045"/>
            <a:ext cx="28841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CONTENTS</a:t>
            </a:r>
            <a:endParaRPr lang="ko-KR" altLang="en-US" sz="44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049C4E4-45CB-ECBA-88C7-80C62AA33462}"/>
              </a:ext>
            </a:extLst>
          </p:cNvPr>
          <p:cNvCxnSpPr>
            <a:cxnSpLocks/>
          </p:cNvCxnSpPr>
          <p:nvPr/>
        </p:nvCxnSpPr>
        <p:spPr>
          <a:xfrm>
            <a:off x="355967" y="2042486"/>
            <a:ext cx="2820305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5456843-B539-BB07-388B-2FEEC4852433}"/>
              </a:ext>
            </a:extLst>
          </p:cNvPr>
          <p:cNvSpPr txBox="1"/>
          <p:nvPr/>
        </p:nvSpPr>
        <p:spPr>
          <a:xfrm>
            <a:off x="4764238" y="2042486"/>
            <a:ext cx="745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84D6FE-E1BC-DAB1-7510-A8E8B92C3AD5}"/>
              </a:ext>
            </a:extLst>
          </p:cNvPr>
          <p:cNvSpPr txBox="1"/>
          <p:nvPr/>
        </p:nvSpPr>
        <p:spPr>
          <a:xfrm>
            <a:off x="5455102" y="2222684"/>
            <a:ext cx="2005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EFE656-34E6-370F-D116-9CD57C376A3D}"/>
              </a:ext>
            </a:extLst>
          </p:cNvPr>
          <p:cNvSpPr txBox="1"/>
          <p:nvPr/>
        </p:nvSpPr>
        <p:spPr>
          <a:xfrm>
            <a:off x="5515966" y="2684349"/>
            <a:ext cx="1415772" cy="72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1-1. </a:t>
            </a:r>
            <a:r>
              <a:rPr lang="ko-KR" altLang="en-US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개발동기</a:t>
            </a:r>
            <a:endParaRPr lang="en-US" altLang="ko-KR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1-2. </a:t>
            </a:r>
            <a:r>
              <a:rPr lang="ko-KR" altLang="en-US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개발목표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05FA1F-1812-F149-CD67-95C1072D132C}"/>
              </a:ext>
            </a:extLst>
          </p:cNvPr>
          <p:cNvSpPr txBox="1"/>
          <p:nvPr/>
        </p:nvSpPr>
        <p:spPr>
          <a:xfrm>
            <a:off x="4764238" y="3758153"/>
            <a:ext cx="745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DF857D-860E-527B-FA20-BEE3E70CC82E}"/>
              </a:ext>
            </a:extLst>
          </p:cNvPr>
          <p:cNvSpPr txBox="1"/>
          <p:nvPr/>
        </p:nvSpPr>
        <p:spPr>
          <a:xfrm>
            <a:off x="5455102" y="3938351"/>
            <a:ext cx="2005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상세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802F8A-E3D2-FE7C-F096-28BDED502E14}"/>
              </a:ext>
            </a:extLst>
          </p:cNvPr>
          <p:cNvSpPr txBox="1"/>
          <p:nvPr/>
        </p:nvSpPr>
        <p:spPr>
          <a:xfrm>
            <a:off x="5515966" y="4400016"/>
            <a:ext cx="1415772" cy="3919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2-1. </a:t>
            </a:r>
            <a:r>
              <a:rPr lang="ko-KR" altLang="en-US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기술설명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98E78F-BFD1-B7C8-16F8-CB0DFD317851}"/>
              </a:ext>
            </a:extLst>
          </p:cNvPr>
          <p:cNvSpPr txBox="1"/>
          <p:nvPr/>
        </p:nvSpPr>
        <p:spPr>
          <a:xfrm>
            <a:off x="8117899" y="2048495"/>
            <a:ext cx="745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ko-KR" altLang="en-US" sz="3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B553C0-8B5B-3E9A-5120-6C8BFCFE2294}"/>
              </a:ext>
            </a:extLst>
          </p:cNvPr>
          <p:cNvSpPr txBox="1"/>
          <p:nvPr/>
        </p:nvSpPr>
        <p:spPr>
          <a:xfrm>
            <a:off x="8798603" y="2210168"/>
            <a:ext cx="2005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시연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12C214-1F75-5764-603F-DE570052AC94}"/>
              </a:ext>
            </a:extLst>
          </p:cNvPr>
          <p:cNvSpPr txBox="1"/>
          <p:nvPr/>
        </p:nvSpPr>
        <p:spPr>
          <a:xfrm>
            <a:off x="8117899" y="3768313"/>
            <a:ext cx="745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  <a:endParaRPr lang="ko-KR" altLang="en-US" sz="3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5F8FB8-912C-0F28-7292-A2F0E3A029BB}"/>
              </a:ext>
            </a:extLst>
          </p:cNvPr>
          <p:cNvSpPr txBox="1"/>
          <p:nvPr/>
        </p:nvSpPr>
        <p:spPr>
          <a:xfrm>
            <a:off x="8797318" y="3932342"/>
            <a:ext cx="2005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진행 프로세스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D9FAED5-0C81-EF22-21A4-1E0BEF7E9A92}"/>
              </a:ext>
            </a:extLst>
          </p:cNvPr>
          <p:cNvSpPr txBox="1"/>
          <p:nvPr/>
        </p:nvSpPr>
        <p:spPr>
          <a:xfrm>
            <a:off x="8918358" y="4318736"/>
            <a:ext cx="1415772" cy="72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4-1. </a:t>
            </a:r>
            <a:r>
              <a:rPr lang="ko-KR" altLang="en-US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</a:t>
            </a:r>
            <a:endParaRPr lang="en-US" altLang="ko-KR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4-2.</a:t>
            </a:r>
            <a:r>
              <a:rPr lang="ko-KR" altLang="en-US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팀원소개</a:t>
            </a:r>
            <a:endParaRPr lang="en-US" altLang="ko-KR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5268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E87C1E3-69A0-0E92-1590-59355FDC15D8}"/>
              </a:ext>
            </a:extLst>
          </p:cNvPr>
          <p:cNvCxnSpPr>
            <a:cxnSpLocks/>
          </p:cNvCxnSpPr>
          <p:nvPr/>
        </p:nvCxnSpPr>
        <p:spPr>
          <a:xfrm>
            <a:off x="178886" y="216612"/>
            <a:ext cx="11815890" cy="0"/>
          </a:xfrm>
          <a:prstGeom prst="line">
            <a:avLst/>
          </a:prstGeom>
          <a:ln w="44450">
            <a:solidFill>
              <a:srgbClr val="1C3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78F2489-E043-006D-8748-8F8D3D5D8CBF}"/>
              </a:ext>
            </a:extLst>
          </p:cNvPr>
          <p:cNvCxnSpPr>
            <a:cxnSpLocks/>
          </p:cNvCxnSpPr>
          <p:nvPr/>
        </p:nvCxnSpPr>
        <p:spPr>
          <a:xfrm>
            <a:off x="188055" y="1145822"/>
            <a:ext cx="11815890" cy="0"/>
          </a:xfrm>
          <a:prstGeom prst="line">
            <a:avLst/>
          </a:prstGeom>
          <a:ln>
            <a:solidFill>
              <a:srgbClr val="1C393D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197A185-7D02-B007-8A4C-35E941A6E392}"/>
              </a:ext>
            </a:extLst>
          </p:cNvPr>
          <p:cNvSpPr txBox="1"/>
          <p:nvPr/>
        </p:nvSpPr>
        <p:spPr>
          <a:xfrm>
            <a:off x="178886" y="340722"/>
            <a:ext cx="56733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시연 </a:t>
            </a:r>
            <a:r>
              <a:rPr lang="en-US" altLang="ko-KR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요리 추천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0BF946-E799-2160-E671-CBB861FCF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89" y="1596913"/>
            <a:ext cx="5065147" cy="45198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0179D93-65AF-CC20-6074-6D38FE51B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395" y="1243037"/>
            <a:ext cx="2376439" cy="55060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7258E23-64EA-8AAB-ACC1-7F407CB106B9}"/>
              </a:ext>
            </a:extLst>
          </p:cNvPr>
          <p:cNvSpPr/>
          <p:nvPr/>
        </p:nvSpPr>
        <p:spPr>
          <a:xfrm>
            <a:off x="6251838" y="3470413"/>
            <a:ext cx="2100255" cy="31257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23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E87C1E3-69A0-0E92-1590-59355FDC15D8}"/>
              </a:ext>
            </a:extLst>
          </p:cNvPr>
          <p:cNvCxnSpPr>
            <a:cxnSpLocks/>
          </p:cNvCxnSpPr>
          <p:nvPr/>
        </p:nvCxnSpPr>
        <p:spPr>
          <a:xfrm>
            <a:off x="178886" y="216612"/>
            <a:ext cx="11815890" cy="0"/>
          </a:xfrm>
          <a:prstGeom prst="line">
            <a:avLst/>
          </a:prstGeom>
          <a:ln w="44450">
            <a:solidFill>
              <a:srgbClr val="1C3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78F2489-E043-006D-8748-8F8D3D5D8CBF}"/>
              </a:ext>
            </a:extLst>
          </p:cNvPr>
          <p:cNvCxnSpPr>
            <a:cxnSpLocks/>
          </p:cNvCxnSpPr>
          <p:nvPr/>
        </p:nvCxnSpPr>
        <p:spPr>
          <a:xfrm>
            <a:off x="188055" y="1145822"/>
            <a:ext cx="11815890" cy="0"/>
          </a:xfrm>
          <a:prstGeom prst="line">
            <a:avLst/>
          </a:prstGeom>
          <a:ln>
            <a:solidFill>
              <a:srgbClr val="1C393D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197A185-7D02-B007-8A4C-35E941A6E392}"/>
              </a:ext>
            </a:extLst>
          </p:cNvPr>
          <p:cNvSpPr txBox="1"/>
          <p:nvPr/>
        </p:nvSpPr>
        <p:spPr>
          <a:xfrm>
            <a:off x="178886" y="340722"/>
            <a:ext cx="56733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시연 </a:t>
            </a:r>
            <a:r>
              <a:rPr lang="en-US" altLang="ko-KR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요리 추천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99886F-286B-9018-91ED-7D2A3A6E1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224" y="1333349"/>
            <a:ext cx="7559551" cy="52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340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E87C1E3-69A0-0E92-1590-59355FDC15D8}"/>
              </a:ext>
            </a:extLst>
          </p:cNvPr>
          <p:cNvCxnSpPr>
            <a:cxnSpLocks/>
          </p:cNvCxnSpPr>
          <p:nvPr/>
        </p:nvCxnSpPr>
        <p:spPr>
          <a:xfrm>
            <a:off x="178886" y="216612"/>
            <a:ext cx="11815890" cy="0"/>
          </a:xfrm>
          <a:prstGeom prst="line">
            <a:avLst/>
          </a:prstGeom>
          <a:ln w="44450">
            <a:solidFill>
              <a:srgbClr val="1C3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78F2489-E043-006D-8748-8F8D3D5D8CBF}"/>
              </a:ext>
            </a:extLst>
          </p:cNvPr>
          <p:cNvCxnSpPr>
            <a:cxnSpLocks/>
          </p:cNvCxnSpPr>
          <p:nvPr/>
        </p:nvCxnSpPr>
        <p:spPr>
          <a:xfrm>
            <a:off x="188055" y="1145822"/>
            <a:ext cx="11815890" cy="0"/>
          </a:xfrm>
          <a:prstGeom prst="line">
            <a:avLst/>
          </a:prstGeom>
          <a:ln>
            <a:solidFill>
              <a:srgbClr val="1C393D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197A185-7D02-B007-8A4C-35E941A6E392}"/>
              </a:ext>
            </a:extLst>
          </p:cNvPr>
          <p:cNvSpPr txBox="1"/>
          <p:nvPr/>
        </p:nvSpPr>
        <p:spPr>
          <a:xfrm>
            <a:off x="178886" y="340722"/>
            <a:ext cx="56733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시연 </a:t>
            </a:r>
            <a:r>
              <a:rPr lang="en-US" altLang="ko-KR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요리 추천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8A7BFF-1B68-2A29-6202-FAE4A8D3A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37" y="1342314"/>
            <a:ext cx="7553810" cy="529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818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E87C1E3-69A0-0E92-1590-59355FDC15D8}"/>
              </a:ext>
            </a:extLst>
          </p:cNvPr>
          <p:cNvCxnSpPr>
            <a:cxnSpLocks/>
          </p:cNvCxnSpPr>
          <p:nvPr/>
        </p:nvCxnSpPr>
        <p:spPr>
          <a:xfrm>
            <a:off x="178886" y="216612"/>
            <a:ext cx="11815890" cy="0"/>
          </a:xfrm>
          <a:prstGeom prst="line">
            <a:avLst/>
          </a:prstGeom>
          <a:ln w="44450">
            <a:solidFill>
              <a:srgbClr val="1C3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78F2489-E043-006D-8748-8F8D3D5D8CBF}"/>
              </a:ext>
            </a:extLst>
          </p:cNvPr>
          <p:cNvCxnSpPr>
            <a:cxnSpLocks/>
          </p:cNvCxnSpPr>
          <p:nvPr/>
        </p:nvCxnSpPr>
        <p:spPr>
          <a:xfrm>
            <a:off x="188055" y="1145822"/>
            <a:ext cx="11815890" cy="0"/>
          </a:xfrm>
          <a:prstGeom prst="line">
            <a:avLst/>
          </a:prstGeom>
          <a:ln>
            <a:solidFill>
              <a:srgbClr val="1C393D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197A185-7D02-B007-8A4C-35E941A6E392}"/>
              </a:ext>
            </a:extLst>
          </p:cNvPr>
          <p:cNvSpPr txBox="1"/>
          <p:nvPr/>
        </p:nvSpPr>
        <p:spPr>
          <a:xfrm>
            <a:off x="178886" y="340722"/>
            <a:ext cx="56733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시연 </a:t>
            </a:r>
            <a:r>
              <a:rPr lang="en-US" altLang="ko-KR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음식 추천</a:t>
            </a:r>
          </a:p>
        </p:txBody>
      </p:sp>
      <p:pic>
        <p:nvPicPr>
          <p:cNvPr id="3" name="그림 2" descr="직사각형, 스크린샷, 사각형, 디자인이(가) 표시된 사진&#10;&#10;자동 생성된 설명">
            <a:extLst>
              <a:ext uri="{FF2B5EF4-FFF2-40B4-BE49-F238E27FC236}">
                <a16:creationId xmlns:a16="http://schemas.microsoft.com/office/drawing/2014/main" id="{F565C605-B34E-C8D9-5088-0D49155F3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554" y="1581580"/>
            <a:ext cx="7320892" cy="493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57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E87C1E3-69A0-0E92-1590-59355FDC15D8}"/>
              </a:ext>
            </a:extLst>
          </p:cNvPr>
          <p:cNvCxnSpPr>
            <a:cxnSpLocks/>
          </p:cNvCxnSpPr>
          <p:nvPr/>
        </p:nvCxnSpPr>
        <p:spPr>
          <a:xfrm>
            <a:off x="178886" y="216612"/>
            <a:ext cx="11815890" cy="0"/>
          </a:xfrm>
          <a:prstGeom prst="line">
            <a:avLst/>
          </a:prstGeom>
          <a:ln w="44450">
            <a:solidFill>
              <a:srgbClr val="1C3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78F2489-E043-006D-8748-8F8D3D5D8CBF}"/>
              </a:ext>
            </a:extLst>
          </p:cNvPr>
          <p:cNvCxnSpPr>
            <a:cxnSpLocks/>
          </p:cNvCxnSpPr>
          <p:nvPr/>
        </p:nvCxnSpPr>
        <p:spPr>
          <a:xfrm>
            <a:off x="188055" y="1145822"/>
            <a:ext cx="11815890" cy="0"/>
          </a:xfrm>
          <a:prstGeom prst="line">
            <a:avLst/>
          </a:prstGeom>
          <a:ln>
            <a:solidFill>
              <a:srgbClr val="1C393D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197A185-7D02-B007-8A4C-35E941A6E392}"/>
              </a:ext>
            </a:extLst>
          </p:cNvPr>
          <p:cNvSpPr txBox="1"/>
          <p:nvPr/>
        </p:nvSpPr>
        <p:spPr>
          <a:xfrm>
            <a:off x="178886" y="340722"/>
            <a:ext cx="61991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시연 </a:t>
            </a:r>
            <a:r>
              <a:rPr lang="en-US" altLang="ko-KR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자취방 리뷰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05BE1F-032B-F820-0C2D-460F855D1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439" y="1298424"/>
            <a:ext cx="6763160" cy="534296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2438F5E-3605-05A8-D2FD-034B4DDE9B36}"/>
              </a:ext>
            </a:extLst>
          </p:cNvPr>
          <p:cNvSpPr/>
          <p:nvPr/>
        </p:nvSpPr>
        <p:spPr>
          <a:xfrm>
            <a:off x="5448145" y="4132731"/>
            <a:ext cx="627530" cy="7082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A3C0C9-593B-D42E-C2AB-A48D7FD330DD}"/>
              </a:ext>
            </a:extLst>
          </p:cNvPr>
          <p:cNvSpPr/>
          <p:nvPr/>
        </p:nvSpPr>
        <p:spPr>
          <a:xfrm>
            <a:off x="8197295" y="1720927"/>
            <a:ext cx="1562303" cy="35054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45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E87C1E3-69A0-0E92-1590-59355FDC15D8}"/>
              </a:ext>
            </a:extLst>
          </p:cNvPr>
          <p:cNvCxnSpPr>
            <a:cxnSpLocks/>
          </p:cNvCxnSpPr>
          <p:nvPr/>
        </p:nvCxnSpPr>
        <p:spPr>
          <a:xfrm>
            <a:off x="178886" y="216612"/>
            <a:ext cx="11815890" cy="0"/>
          </a:xfrm>
          <a:prstGeom prst="line">
            <a:avLst/>
          </a:prstGeom>
          <a:ln w="44450">
            <a:solidFill>
              <a:srgbClr val="1C3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78F2489-E043-006D-8748-8F8D3D5D8CBF}"/>
              </a:ext>
            </a:extLst>
          </p:cNvPr>
          <p:cNvCxnSpPr>
            <a:cxnSpLocks/>
          </p:cNvCxnSpPr>
          <p:nvPr/>
        </p:nvCxnSpPr>
        <p:spPr>
          <a:xfrm>
            <a:off x="188055" y="1145822"/>
            <a:ext cx="11815890" cy="0"/>
          </a:xfrm>
          <a:prstGeom prst="line">
            <a:avLst/>
          </a:prstGeom>
          <a:ln>
            <a:solidFill>
              <a:srgbClr val="1C393D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197A185-7D02-B007-8A4C-35E941A6E392}"/>
              </a:ext>
            </a:extLst>
          </p:cNvPr>
          <p:cNvSpPr txBox="1"/>
          <p:nvPr/>
        </p:nvSpPr>
        <p:spPr>
          <a:xfrm>
            <a:off x="178886" y="340722"/>
            <a:ext cx="61991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시연 </a:t>
            </a:r>
            <a:r>
              <a:rPr lang="en-US" altLang="ko-KR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자취방 리뷰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F41C76A-60DB-32C2-6380-1D74256E4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353" y="1243037"/>
            <a:ext cx="8691331" cy="545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86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E87C1E3-69A0-0E92-1590-59355FDC15D8}"/>
              </a:ext>
            </a:extLst>
          </p:cNvPr>
          <p:cNvCxnSpPr>
            <a:cxnSpLocks/>
          </p:cNvCxnSpPr>
          <p:nvPr/>
        </p:nvCxnSpPr>
        <p:spPr>
          <a:xfrm>
            <a:off x="178886" y="216612"/>
            <a:ext cx="11815890" cy="0"/>
          </a:xfrm>
          <a:prstGeom prst="line">
            <a:avLst/>
          </a:prstGeom>
          <a:ln w="44450">
            <a:solidFill>
              <a:srgbClr val="1C3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78F2489-E043-006D-8748-8F8D3D5D8CBF}"/>
              </a:ext>
            </a:extLst>
          </p:cNvPr>
          <p:cNvCxnSpPr>
            <a:cxnSpLocks/>
          </p:cNvCxnSpPr>
          <p:nvPr/>
        </p:nvCxnSpPr>
        <p:spPr>
          <a:xfrm>
            <a:off x="188055" y="1145822"/>
            <a:ext cx="11815890" cy="0"/>
          </a:xfrm>
          <a:prstGeom prst="line">
            <a:avLst/>
          </a:prstGeom>
          <a:ln>
            <a:solidFill>
              <a:srgbClr val="1C393D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197A185-7D02-B007-8A4C-35E941A6E392}"/>
              </a:ext>
            </a:extLst>
          </p:cNvPr>
          <p:cNvSpPr txBox="1"/>
          <p:nvPr/>
        </p:nvSpPr>
        <p:spPr>
          <a:xfrm>
            <a:off x="178886" y="340722"/>
            <a:ext cx="61991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시연 </a:t>
            </a:r>
            <a:r>
              <a:rPr lang="en-US" altLang="ko-KR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자취방 리뷰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8EE256-973E-9966-FE26-F4ACB4E14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353" y="1243036"/>
            <a:ext cx="8691331" cy="546255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C07789E-7BDD-8290-B647-8F48BA389421}"/>
              </a:ext>
            </a:extLst>
          </p:cNvPr>
          <p:cNvSpPr/>
          <p:nvPr/>
        </p:nvSpPr>
        <p:spPr>
          <a:xfrm>
            <a:off x="8977225" y="1595419"/>
            <a:ext cx="1746459" cy="12643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F6507E-07F4-0EF4-CCBD-46346CC494F8}"/>
              </a:ext>
            </a:extLst>
          </p:cNvPr>
          <p:cNvSpPr/>
          <p:nvPr/>
        </p:nvSpPr>
        <p:spPr>
          <a:xfrm>
            <a:off x="4987931" y="3942211"/>
            <a:ext cx="579151" cy="6118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42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E87C1E3-69A0-0E92-1590-59355FDC15D8}"/>
              </a:ext>
            </a:extLst>
          </p:cNvPr>
          <p:cNvCxnSpPr>
            <a:cxnSpLocks/>
          </p:cNvCxnSpPr>
          <p:nvPr/>
        </p:nvCxnSpPr>
        <p:spPr>
          <a:xfrm>
            <a:off x="178886" y="216612"/>
            <a:ext cx="11815890" cy="0"/>
          </a:xfrm>
          <a:prstGeom prst="line">
            <a:avLst/>
          </a:prstGeom>
          <a:ln w="44450">
            <a:solidFill>
              <a:srgbClr val="1C3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78F2489-E043-006D-8748-8F8D3D5D8CBF}"/>
              </a:ext>
            </a:extLst>
          </p:cNvPr>
          <p:cNvCxnSpPr>
            <a:cxnSpLocks/>
          </p:cNvCxnSpPr>
          <p:nvPr/>
        </p:nvCxnSpPr>
        <p:spPr>
          <a:xfrm>
            <a:off x="188055" y="1145822"/>
            <a:ext cx="11815890" cy="0"/>
          </a:xfrm>
          <a:prstGeom prst="line">
            <a:avLst/>
          </a:prstGeom>
          <a:ln>
            <a:solidFill>
              <a:srgbClr val="1C393D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197A185-7D02-B007-8A4C-35E941A6E392}"/>
              </a:ext>
            </a:extLst>
          </p:cNvPr>
          <p:cNvSpPr txBox="1"/>
          <p:nvPr/>
        </p:nvSpPr>
        <p:spPr>
          <a:xfrm>
            <a:off x="178886" y="340722"/>
            <a:ext cx="61991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시연 </a:t>
            </a:r>
            <a:r>
              <a:rPr lang="en-US" altLang="ko-KR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자취방 리뷰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0281925-857B-B0D0-6D4F-6354C3E04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616" y="1520244"/>
            <a:ext cx="5464767" cy="481259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751104A-396C-21DE-3FA5-89325F98D639}"/>
              </a:ext>
            </a:extLst>
          </p:cNvPr>
          <p:cNvSpPr/>
          <p:nvPr/>
        </p:nvSpPr>
        <p:spPr>
          <a:xfrm>
            <a:off x="5507680" y="3036777"/>
            <a:ext cx="870339" cy="9256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1471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E87C1E3-69A0-0E92-1590-59355FDC15D8}"/>
              </a:ext>
            </a:extLst>
          </p:cNvPr>
          <p:cNvCxnSpPr>
            <a:cxnSpLocks/>
          </p:cNvCxnSpPr>
          <p:nvPr/>
        </p:nvCxnSpPr>
        <p:spPr>
          <a:xfrm>
            <a:off x="178886" y="216612"/>
            <a:ext cx="11815890" cy="0"/>
          </a:xfrm>
          <a:prstGeom prst="line">
            <a:avLst/>
          </a:prstGeom>
          <a:ln w="44450">
            <a:solidFill>
              <a:srgbClr val="1C3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78F2489-E043-006D-8748-8F8D3D5D8CBF}"/>
              </a:ext>
            </a:extLst>
          </p:cNvPr>
          <p:cNvCxnSpPr>
            <a:cxnSpLocks/>
          </p:cNvCxnSpPr>
          <p:nvPr/>
        </p:nvCxnSpPr>
        <p:spPr>
          <a:xfrm>
            <a:off x="188055" y="1145822"/>
            <a:ext cx="11815890" cy="0"/>
          </a:xfrm>
          <a:prstGeom prst="line">
            <a:avLst/>
          </a:prstGeom>
          <a:ln>
            <a:solidFill>
              <a:srgbClr val="1C393D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197A185-7D02-B007-8A4C-35E941A6E392}"/>
              </a:ext>
            </a:extLst>
          </p:cNvPr>
          <p:cNvSpPr txBox="1"/>
          <p:nvPr/>
        </p:nvSpPr>
        <p:spPr>
          <a:xfrm>
            <a:off x="178886" y="340722"/>
            <a:ext cx="4581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시연 </a:t>
            </a:r>
            <a:r>
              <a:rPr lang="en-US" altLang="ko-KR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4000" b="1" spc="-300" dirty="0" err="1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핫딜</a:t>
            </a:r>
            <a:endParaRPr lang="ko-KR" altLang="en-US" sz="4000" b="1" spc="-300" dirty="0">
              <a:solidFill>
                <a:srgbClr val="1C393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 descr="텍스트, 스크린샷, 가전이(가) 표시된 사진&#10;&#10;자동 생성된 설명">
            <a:extLst>
              <a:ext uri="{FF2B5EF4-FFF2-40B4-BE49-F238E27FC236}">
                <a16:creationId xmlns:a16="http://schemas.microsoft.com/office/drawing/2014/main" id="{DC16DF22-0FDD-4A49-E978-4266CF1CCA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4" b="1377"/>
          <a:stretch/>
        </p:blipFill>
        <p:spPr>
          <a:xfrm>
            <a:off x="2041431" y="1386503"/>
            <a:ext cx="8109137" cy="5130775"/>
          </a:xfrm>
          <a:prstGeom prst="rect">
            <a:avLst/>
          </a:prstGeom>
          <a:ln>
            <a:solidFill>
              <a:srgbClr val="1C393D"/>
            </a:solidFill>
          </a:ln>
        </p:spPr>
      </p:pic>
    </p:spTree>
    <p:extLst>
      <p:ext uri="{BB962C8B-B14F-4D97-AF65-F5344CB8AC3E}">
        <p14:creationId xmlns:p14="http://schemas.microsoft.com/office/powerpoint/2010/main" val="1945832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E87C1E3-69A0-0E92-1590-59355FDC15D8}"/>
              </a:ext>
            </a:extLst>
          </p:cNvPr>
          <p:cNvCxnSpPr>
            <a:cxnSpLocks/>
          </p:cNvCxnSpPr>
          <p:nvPr/>
        </p:nvCxnSpPr>
        <p:spPr>
          <a:xfrm>
            <a:off x="178886" y="216612"/>
            <a:ext cx="11815890" cy="0"/>
          </a:xfrm>
          <a:prstGeom prst="line">
            <a:avLst/>
          </a:prstGeom>
          <a:ln w="44450">
            <a:solidFill>
              <a:srgbClr val="1C3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78F2489-E043-006D-8748-8F8D3D5D8CBF}"/>
              </a:ext>
            </a:extLst>
          </p:cNvPr>
          <p:cNvCxnSpPr>
            <a:cxnSpLocks/>
          </p:cNvCxnSpPr>
          <p:nvPr/>
        </p:nvCxnSpPr>
        <p:spPr>
          <a:xfrm>
            <a:off x="188055" y="1145822"/>
            <a:ext cx="11815890" cy="0"/>
          </a:xfrm>
          <a:prstGeom prst="line">
            <a:avLst/>
          </a:prstGeom>
          <a:ln>
            <a:solidFill>
              <a:srgbClr val="1C393D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197A185-7D02-B007-8A4C-35E941A6E392}"/>
              </a:ext>
            </a:extLst>
          </p:cNvPr>
          <p:cNvSpPr txBox="1"/>
          <p:nvPr/>
        </p:nvSpPr>
        <p:spPr>
          <a:xfrm>
            <a:off x="178886" y="340722"/>
            <a:ext cx="4581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시연 </a:t>
            </a:r>
            <a:r>
              <a:rPr lang="en-US" altLang="ko-KR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4000" b="1" spc="-300" dirty="0" err="1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핫딜</a:t>
            </a:r>
            <a:endParaRPr lang="ko-KR" altLang="en-US" sz="4000" b="1" spc="-300" dirty="0">
              <a:solidFill>
                <a:srgbClr val="1C393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8ED191-911A-5E7D-504B-3DE28B9EC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659" y="1824645"/>
            <a:ext cx="8462682" cy="4037835"/>
          </a:xfrm>
          <a:prstGeom prst="rect">
            <a:avLst/>
          </a:prstGeom>
          <a:ln>
            <a:noFill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24D948A-74FD-13C4-187C-6FB8D9AFEDBD}"/>
              </a:ext>
            </a:extLst>
          </p:cNvPr>
          <p:cNvSpPr/>
          <p:nvPr/>
        </p:nvSpPr>
        <p:spPr>
          <a:xfrm>
            <a:off x="6233821" y="4804484"/>
            <a:ext cx="1224814" cy="4398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95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9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8504" y="1941705"/>
            <a:ext cx="3542857" cy="357460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46103" y="3215931"/>
            <a:ext cx="2463492" cy="6793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302930" y="3404580"/>
            <a:ext cx="1902239" cy="304947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11931" y="3515026"/>
            <a:ext cx="1905119" cy="81177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21C5178-CC26-B0F5-AE81-F418FC5476D6}"/>
              </a:ext>
            </a:extLst>
          </p:cNvPr>
          <p:cNvSpPr txBox="1"/>
          <p:nvPr/>
        </p:nvSpPr>
        <p:spPr>
          <a:xfrm>
            <a:off x="7617723" y="2988311"/>
            <a:ext cx="2348407" cy="113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1-1. </a:t>
            </a:r>
            <a:r>
              <a:rPr lang="ko-KR" altLang="en-US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개발동기</a:t>
            </a:r>
            <a:endParaRPr lang="en-US" altLang="ko-KR" sz="24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1-2. </a:t>
            </a:r>
            <a:r>
              <a:rPr lang="ko-KR" altLang="en-US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개발목표</a:t>
            </a:r>
            <a:endParaRPr lang="en-US" altLang="ko-KR" sz="24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E87C1E3-69A0-0E92-1590-59355FDC15D8}"/>
              </a:ext>
            </a:extLst>
          </p:cNvPr>
          <p:cNvCxnSpPr>
            <a:cxnSpLocks/>
          </p:cNvCxnSpPr>
          <p:nvPr/>
        </p:nvCxnSpPr>
        <p:spPr>
          <a:xfrm>
            <a:off x="178886" y="216612"/>
            <a:ext cx="11815890" cy="0"/>
          </a:xfrm>
          <a:prstGeom prst="line">
            <a:avLst/>
          </a:prstGeom>
          <a:ln w="44450">
            <a:solidFill>
              <a:srgbClr val="1C3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78F2489-E043-006D-8748-8F8D3D5D8CBF}"/>
              </a:ext>
            </a:extLst>
          </p:cNvPr>
          <p:cNvCxnSpPr>
            <a:cxnSpLocks/>
          </p:cNvCxnSpPr>
          <p:nvPr/>
        </p:nvCxnSpPr>
        <p:spPr>
          <a:xfrm>
            <a:off x="188055" y="1145822"/>
            <a:ext cx="11815890" cy="0"/>
          </a:xfrm>
          <a:prstGeom prst="line">
            <a:avLst/>
          </a:prstGeom>
          <a:ln>
            <a:solidFill>
              <a:srgbClr val="1C393D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197A185-7D02-B007-8A4C-35E941A6E392}"/>
              </a:ext>
            </a:extLst>
          </p:cNvPr>
          <p:cNvSpPr txBox="1"/>
          <p:nvPr/>
        </p:nvSpPr>
        <p:spPr>
          <a:xfrm>
            <a:off x="178886" y="340722"/>
            <a:ext cx="4581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시연 </a:t>
            </a:r>
            <a:r>
              <a:rPr lang="en-US" altLang="ko-KR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4000" b="1" spc="-300" dirty="0" err="1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핫딜</a:t>
            </a:r>
            <a:endParaRPr lang="ko-KR" altLang="en-US" sz="4000" b="1" spc="-300" dirty="0">
              <a:solidFill>
                <a:srgbClr val="1C393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B2EF1E4-7EC5-FD2B-159A-ED218D613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554" y="1878435"/>
            <a:ext cx="8462682" cy="401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314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E87C1E3-69A0-0E92-1590-59355FDC15D8}"/>
              </a:ext>
            </a:extLst>
          </p:cNvPr>
          <p:cNvCxnSpPr>
            <a:cxnSpLocks/>
          </p:cNvCxnSpPr>
          <p:nvPr/>
        </p:nvCxnSpPr>
        <p:spPr>
          <a:xfrm>
            <a:off x="178886" y="216612"/>
            <a:ext cx="11815890" cy="0"/>
          </a:xfrm>
          <a:prstGeom prst="line">
            <a:avLst/>
          </a:prstGeom>
          <a:ln w="44450">
            <a:solidFill>
              <a:srgbClr val="1C3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78F2489-E043-006D-8748-8F8D3D5D8CBF}"/>
              </a:ext>
            </a:extLst>
          </p:cNvPr>
          <p:cNvCxnSpPr>
            <a:cxnSpLocks/>
          </p:cNvCxnSpPr>
          <p:nvPr/>
        </p:nvCxnSpPr>
        <p:spPr>
          <a:xfrm>
            <a:off x="188055" y="1145822"/>
            <a:ext cx="11815890" cy="0"/>
          </a:xfrm>
          <a:prstGeom prst="line">
            <a:avLst/>
          </a:prstGeom>
          <a:ln>
            <a:solidFill>
              <a:srgbClr val="1C393D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197A185-7D02-B007-8A4C-35E941A6E392}"/>
              </a:ext>
            </a:extLst>
          </p:cNvPr>
          <p:cNvSpPr txBox="1"/>
          <p:nvPr/>
        </p:nvSpPr>
        <p:spPr>
          <a:xfrm>
            <a:off x="178886" y="340722"/>
            <a:ext cx="4581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시연 </a:t>
            </a:r>
            <a:r>
              <a:rPr lang="en-US" altLang="ko-KR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4000" b="1" spc="-300" dirty="0" err="1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핫딜</a:t>
            </a:r>
            <a:endParaRPr lang="ko-KR" altLang="en-US" sz="4000" b="1" spc="-300" dirty="0">
              <a:solidFill>
                <a:srgbClr val="1C393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AC4F01-EA74-C425-F14C-AA4B94041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816" y="1281951"/>
            <a:ext cx="3320367" cy="545054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E35189D-DB8F-829C-4D4A-864A5807532C}"/>
              </a:ext>
            </a:extLst>
          </p:cNvPr>
          <p:cNvSpPr/>
          <p:nvPr/>
        </p:nvSpPr>
        <p:spPr>
          <a:xfrm>
            <a:off x="6986856" y="2715708"/>
            <a:ext cx="615215" cy="3771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FB1BD86-F915-91C3-B542-B127D8F36D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569"/>
          <a:stretch/>
        </p:blipFill>
        <p:spPr>
          <a:xfrm>
            <a:off x="3738885" y="1226612"/>
            <a:ext cx="4714227" cy="550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E87C1E3-69A0-0E92-1590-59355FDC15D8}"/>
              </a:ext>
            </a:extLst>
          </p:cNvPr>
          <p:cNvCxnSpPr>
            <a:cxnSpLocks/>
          </p:cNvCxnSpPr>
          <p:nvPr/>
        </p:nvCxnSpPr>
        <p:spPr>
          <a:xfrm>
            <a:off x="178886" y="216612"/>
            <a:ext cx="11815890" cy="0"/>
          </a:xfrm>
          <a:prstGeom prst="line">
            <a:avLst/>
          </a:prstGeom>
          <a:ln w="44450">
            <a:solidFill>
              <a:srgbClr val="1C3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78F2489-E043-006D-8748-8F8D3D5D8CBF}"/>
              </a:ext>
            </a:extLst>
          </p:cNvPr>
          <p:cNvCxnSpPr>
            <a:cxnSpLocks/>
          </p:cNvCxnSpPr>
          <p:nvPr/>
        </p:nvCxnSpPr>
        <p:spPr>
          <a:xfrm>
            <a:off x="188055" y="1145822"/>
            <a:ext cx="11815890" cy="0"/>
          </a:xfrm>
          <a:prstGeom prst="line">
            <a:avLst/>
          </a:prstGeom>
          <a:ln>
            <a:solidFill>
              <a:srgbClr val="1C393D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197A185-7D02-B007-8A4C-35E941A6E392}"/>
              </a:ext>
            </a:extLst>
          </p:cNvPr>
          <p:cNvSpPr txBox="1"/>
          <p:nvPr/>
        </p:nvSpPr>
        <p:spPr>
          <a:xfrm>
            <a:off x="178886" y="340722"/>
            <a:ext cx="5056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시연 </a:t>
            </a:r>
            <a:r>
              <a:rPr lang="en-US" altLang="ko-KR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AEDA81-DA57-535E-3137-AF70397DF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29" y="1446884"/>
            <a:ext cx="10327204" cy="503566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43F1D04-19E8-5EFB-72CB-A4A3EA02CAAC}"/>
              </a:ext>
            </a:extLst>
          </p:cNvPr>
          <p:cNvSpPr/>
          <p:nvPr/>
        </p:nvSpPr>
        <p:spPr>
          <a:xfrm>
            <a:off x="9382135" y="4584565"/>
            <a:ext cx="676265" cy="4398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67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E87C1E3-69A0-0E92-1590-59355FDC15D8}"/>
              </a:ext>
            </a:extLst>
          </p:cNvPr>
          <p:cNvCxnSpPr>
            <a:cxnSpLocks/>
          </p:cNvCxnSpPr>
          <p:nvPr/>
        </p:nvCxnSpPr>
        <p:spPr>
          <a:xfrm>
            <a:off x="178886" y="216612"/>
            <a:ext cx="11815890" cy="0"/>
          </a:xfrm>
          <a:prstGeom prst="line">
            <a:avLst/>
          </a:prstGeom>
          <a:ln w="44450">
            <a:solidFill>
              <a:srgbClr val="1C3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78F2489-E043-006D-8748-8F8D3D5D8CBF}"/>
              </a:ext>
            </a:extLst>
          </p:cNvPr>
          <p:cNvCxnSpPr>
            <a:cxnSpLocks/>
          </p:cNvCxnSpPr>
          <p:nvPr/>
        </p:nvCxnSpPr>
        <p:spPr>
          <a:xfrm>
            <a:off x="188055" y="1145822"/>
            <a:ext cx="11815890" cy="0"/>
          </a:xfrm>
          <a:prstGeom prst="line">
            <a:avLst/>
          </a:prstGeom>
          <a:ln>
            <a:solidFill>
              <a:srgbClr val="1C393D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197A185-7D02-B007-8A4C-35E941A6E392}"/>
              </a:ext>
            </a:extLst>
          </p:cNvPr>
          <p:cNvSpPr txBox="1"/>
          <p:nvPr/>
        </p:nvSpPr>
        <p:spPr>
          <a:xfrm>
            <a:off x="178886" y="340722"/>
            <a:ext cx="5056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시연 </a:t>
            </a:r>
            <a:r>
              <a:rPr lang="en-US" altLang="ko-KR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BFBB7A-DD8E-646B-6791-FC4B4AEAA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336" y="1626343"/>
            <a:ext cx="9815328" cy="47572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F4823E7-31FC-8E83-15F2-A37C7F801FB3}"/>
              </a:ext>
            </a:extLst>
          </p:cNvPr>
          <p:cNvSpPr/>
          <p:nvPr/>
        </p:nvSpPr>
        <p:spPr>
          <a:xfrm>
            <a:off x="2683832" y="2257062"/>
            <a:ext cx="1332583" cy="3714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C0A59A-FF95-830D-512C-D7E58E6EFFE0}"/>
              </a:ext>
            </a:extLst>
          </p:cNvPr>
          <p:cNvSpPr/>
          <p:nvPr/>
        </p:nvSpPr>
        <p:spPr>
          <a:xfrm>
            <a:off x="2695407" y="2734826"/>
            <a:ext cx="6830557" cy="198764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2C5AC5-A349-EA40-18FD-788731B3A18D}"/>
              </a:ext>
            </a:extLst>
          </p:cNvPr>
          <p:cNvSpPr/>
          <p:nvPr/>
        </p:nvSpPr>
        <p:spPr>
          <a:xfrm>
            <a:off x="2706983" y="4845527"/>
            <a:ext cx="3554922" cy="86665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4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9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8501" y="1941701"/>
            <a:ext cx="3168254" cy="357460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46106" y="3215931"/>
            <a:ext cx="2463492" cy="6793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302930" y="3404580"/>
            <a:ext cx="1902239" cy="304947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11931" y="3515026"/>
            <a:ext cx="1905119" cy="81177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3F5D47C-618B-FAB5-06DF-FD3A0725E3B0}"/>
              </a:ext>
            </a:extLst>
          </p:cNvPr>
          <p:cNvSpPr txBox="1"/>
          <p:nvPr/>
        </p:nvSpPr>
        <p:spPr>
          <a:xfrm>
            <a:off x="7587999" y="2988310"/>
            <a:ext cx="2348407" cy="113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4-1. </a:t>
            </a:r>
            <a:r>
              <a:rPr lang="ko-KR" altLang="en-US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24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4-2. </a:t>
            </a:r>
            <a:r>
              <a:rPr lang="ko-KR" altLang="en-US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팀원소개</a:t>
            </a:r>
            <a:endParaRPr lang="en-US" altLang="ko-KR" sz="24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8A84156-A5B1-44D6-2D48-D403BAD14B87}"/>
              </a:ext>
            </a:extLst>
          </p:cNvPr>
          <p:cNvCxnSpPr>
            <a:cxnSpLocks/>
          </p:cNvCxnSpPr>
          <p:nvPr/>
        </p:nvCxnSpPr>
        <p:spPr>
          <a:xfrm>
            <a:off x="178886" y="216612"/>
            <a:ext cx="11815890" cy="0"/>
          </a:xfrm>
          <a:prstGeom prst="line">
            <a:avLst/>
          </a:prstGeom>
          <a:ln w="44450">
            <a:solidFill>
              <a:srgbClr val="1C3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3BB6BEA-29ED-5114-D0D4-F9E0C1265B15}"/>
              </a:ext>
            </a:extLst>
          </p:cNvPr>
          <p:cNvCxnSpPr>
            <a:cxnSpLocks/>
          </p:cNvCxnSpPr>
          <p:nvPr/>
        </p:nvCxnSpPr>
        <p:spPr>
          <a:xfrm>
            <a:off x="188055" y="1145822"/>
            <a:ext cx="11815890" cy="0"/>
          </a:xfrm>
          <a:prstGeom prst="line">
            <a:avLst/>
          </a:prstGeom>
          <a:ln>
            <a:solidFill>
              <a:srgbClr val="1C393D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CFF16B5-E802-8C64-F41D-9146338ACDA1}"/>
              </a:ext>
            </a:extLst>
          </p:cNvPr>
          <p:cNvSpPr txBox="1"/>
          <p:nvPr/>
        </p:nvSpPr>
        <p:spPr>
          <a:xfrm>
            <a:off x="178886" y="340722"/>
            <a:ext cx="20826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</a:t>
            </a:r>
          </a:p>
        </p:txBody>
      </p:sp>
      <p:pic>
        <p:nvPicPr>
          <p:cNvPr id="10" name="그림 9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8811FCD1-3BE6-64DB-54E7-2177ED855F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8" t="2864" r="2170" b="1284"/>
          <a:stretch/>
        </p:blipFill>
        <p:spPr>
          <a:xfrm>
            <a:off x="1634206" y="1243037"/>
            <a:ext cx="8923587" cy="553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692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3BB509-E560-4CCD-EC86-BD446305B932}"/>
              </a:ext>
            </a:extLst>
          </p:cNvPr>
          <p:cNvSpPr txBox="1"/>
          <p:nvPr/>
        </p:nvSpPr>
        <p:spPr>
          <a:xfrm>
            <a:off x="267413" y="1643482"/>
            <a:ext cx="21114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[FE] </a:t>
            </a:r>
            <a:r>
              <a:rPr lang="ko-KR" altLang="en-US" sz="2000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김현승</a:t>
            </a:r>
            <a:r>
              <a:rPr lang="ko-KR" altLang="en-US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크루</a:t>
            </a:r>
            <a:endParaRPr lang="en-US" altLang="ko-KR" sz="2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/>
            <a:r>
              <a:rPr lang="en-US" altLang="ko-KR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 </a:t>
            </a:r>
            <a:r>
              <a:rPr lang="ko-KR" altLang="en-US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메인 페이지</a:t>
            </a:r>
            <a:endParaRPr lang="en-US" altLang="ko-KR" sz="2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/>
            <a:r>
              <a:rPr lang="en-US" altLang="ko-KR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 </a:t>
            </a:r>
            <a:r>
              <a:rPr lang="ko-KR" altLang="en-US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유저 관련 페이지</a:t>
            </a:r>
            <a:endParaRPr lang="en-US" altLang="ko-KR" sz="2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/>
            <a:r>
              <a:rPr lang="en-US" altLang="ko-KR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</a:t>
            </a:r>
            <a:r>
              <a:rPr lang="ko-KR" altLang="en-US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en-US" altLang="ko-KR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Figma</a:t>
            </a:r>
            <a:r>
              <a:rPr lang="ko-KR" altLang="en-US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730DB0-9D8A-592A-C84A-E62A9FF216B2}"/>
              </a:ext>
            </a:extLst>
          </p:cNvPr>
          <p:cNvSpPr txBox="1"/>
          <p:nvPr/>
        </p:nvSpPr>
        <p:spPr>
          <a:xfrm>
            <a:off x="4873515" y="1643482"/>
            <a:ext cx="23828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[FE] </a:t>
            </a:r>
            <a:r>
              <a:rPr lang="ko-KR" altLang="en-US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이태희 크루</a:t>
            </a:r>
            <a:endParaRPr lang="en-US" altLang="ko-KR" sz="2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/>
            <a:r>
              <a:rPr lang="en-US" altLang="ko-KR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 </a:t>
            </a:r>
            <a:r>
              <a:rPr lang="ko-KR" altLang="en-US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게시판 페이지</a:t>
            </a:r>
            <a:endParaRPr lang="en-US" altLang="ko-KR" sz="2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/>
            <a:r>
              <a:rPr lang="en-US" altLang="ko-KR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 </a:t>
            </a:r>
            <a:r>
              <a:rPr lang="ko-KR" altLang="en-US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메뉴 추천 기능</a:t>
            </a:r>
            <a:endParaRPr lang="en-US" altLang="ko-KR" sz="2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/>
            <a:r>
              <a:rPr lang="en-US" altLang="ko-KR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 </a:t>
            </a:r>
            <a:r>
              <a:rPr lang="ko-KR" altLang="en-US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냉장고 요리사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2CA0A4-FE45-3F9E-286D-5CCE03B1640C}"/>
              </a:ext>
            </a:extLst>
          </p:cNvPr>
          <p:cNvSpPr txBox="1"/>
          <p:nvPr/>
        </p:nvSpPr>
        <p:spPr>
          <a:xfrm>
            <a:off x="9898622" y="1643482"/>
            <a:ext cx="23614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[FE] </a:t>
            </a:r>
            <a:r>
              <a:rPr lang="ko-KR" altLang="en-US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조진형 크루</a:t>
            </a:r>
            <a:endParaRPr lang="en-US" altLang="ko-KR" sz="2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/>
            <a:r>
              <a:rPr lang="en-US" altLang="ko-KR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 </a:t>
            </a:r>
            <a:r>
              <a:rPr lang="ko-KR" altLang="en-US" sz="2000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핫딜</a:t>
            </a:r>
            <a:r>
              <a:rPr lang="ko-KR" altLang="en-US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페이지</a:t>
            </a:r>
            <a:endParaRPr lang="en-US" altLang="ko-KR" sz="2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/>
            <a:r>
              <a:rPr lang="en-US" altLang="ko-KR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 </a:t>
            </a:r>
            <a:r>
              <a:rPr lang="ko-KR" altLang="en-US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자취방 리뷰 페이지</a:t>
            </a:r>
            <a:endParaRPr lang="en-US" altLang="ko-KR" sz="2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/>
            <a:r>
              <a:rPr lang="en-US" altLang="ko-KR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 Figma </a:t>
            </a:r>
            <a:r>
              <a:rPr lang="ko-KR" altLang="en-US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설계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A3AD8C-29B3-D9BC-2FB8-532A2398B5FF}"/>
              </a:ext>
            </a:extLst>
          </p:cNvPr>
          <p:cNvSpPr txBox="1"/>
          <p:nvPr/>
        </p:nvSpPr>
        <p:spPr>
          <a:xfrm>
            <a:off x="2205275" y="4849271"/>
            <a:ext cx="28184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[BE] </a:t>
            </a:r>
            <a:r>
              <a:rPr lang="ko-KR" altLang="en-US" sz="2000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류승기</a:t>
            </a:r>
            <a:r>
              <a:rPr lang="ko-KR" altLang="en-US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크루</a:t>
            </a:r>
            <a:endParaRPr lang="en-US" altLang="ko-KR" sz="2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/>
            <a:r>
              <a:rPr lang="en-US" altLang="ko-KR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 ERD </a:t>
            </a:r>
            <a:r>
              <a:rPr lang="ko-KR" altLang="en-US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설계</a:t>
            </a:r>
            <a:endParaRPr lang="en-US" altLang="ko-KR" sz="2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/>
            <a:r>
              <a:rPr lang="en-US" altLang="ko-KR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 </a:t>
            </a:r>
            <a:r>
              <a:rPr lang="ko-KR" altLang="en-US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게시판 기능</a:t>
            </a:r>
            <a:endParaRPr lang="en-US" altLang="ko-KR" sz="2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/>
            <a:r>
              <a:rPr lang="en-US" altLang="ko-KR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 </a:t>
            </a:r>
            <a:r>
              <a:rPr lang="ko-KR" altLang="en-US" sz="2000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프론트엔드</a:t>
            </a:r>
            <a:r>
              <a:rPr lang="en-US" altLang="ko-KR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&amp;</a:t>
            </a:r>
            <a:r>
              <a:rPr lang="ko-KR" altLang="en-US" sz="2000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백엔드</a:t>
            </a:r>
            <a:r>
              <a:rPr lang="ko-KR" altLang="en-US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연동</a:t>
            </a:r>
            <a:endParaRPr lang="en-US" altLang="ko-KR" sz="2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/>
            <a:r>
              <a:rPr lang="en-US" altLang="ko-KR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 </a:t>
            </a:r>
            <a:r>
              <a:rPr lang="ko-KR" altLang="en-US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서버 구축 및 배포</a:t>
            </a:r>
            <a:endParaRPr lang="en-US" altLang="ko-KR" sz="2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/>
            <a:r>
              <a:rPr lang="en-US" altLang="ko-KR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 </a:t>
            </a:r>
            <a:r>
              <a:rPr lang="ko-KR" altLang="en-US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서버 운영 및 관리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70F528-577E-4F79-CDE7-5FA3E15EA32D}"/>
              </a:ext>
            </a:extLst>
          </p:cNvPr>
          <p:cNvSpPr txBox="1"/>
          <p:nvPr/>
        </p:nvSpPr>
        <p:spPr>
          <a:xfrm>
            <a:off x="7286405" y="4849271"/>
            <a:ext cx="264046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[BE] </a:t>
            </a:r>
            <a:r>
              <a:rPr lang="ko-KR" altLang="en-US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심재운 크루 </a:t>
            </a:r>
            <a:r>
              <a:rPr lang="en-US" altLang="ko-KR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팀장</a:t>
            </a:r>
            <a:r>
              <a:rPr lang="en-US" altLang="ko-KR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</a:p>
          <a:p>
            <a:pPr algn="ctr"/>
            <a:r>
              <a:rPr lang="en-US" altLang="ko-KR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 API </a:t>
            </a:r>
            <a:r>
              <a:rPr lang="ko-KR" altLang="en-US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설계</a:t>
            </a:r>
            <a:endParaRPr lang="en-US" altLang="ko-KR" sz="2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/>
            <a:r>
              <a:rPr lang="en-US" altLang="ko-KR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 </a:t>
            </a:r>
            <a:r>
              <a:rPr lang="ko-KR" altLang="en-US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유저 관련 기능</a:t>
            </a:r>
            <a:endParaRPr lang="en-US" altLang="ko-KR" sz="2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/>
            <a:r>
              <a:rPr lang="en-US" altLang="ko-KR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</a:t>
            </a:r>
            <a:r>
              <a:rPr lang="ko-KR" altLang="en-US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보안 관련 기능</a:t>
            </a:r>
            <a:endParaRPr lang="en-US" altLang="ko-KR" sz="2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/>
            <a:r>
              <a:rPr lang="en-US" altLang="ko-KR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 </a:t>
            </a:r>
            <a:r>
              <a:rPr lang="ko-KR" altLang="en-US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발표자료 제작 및 발표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501BD2-D94F-BC3E-C8E3-9D1351777BDA}"/>
              </a:ext>
            </a:extLst>
          </p:cNvPr>
          <p:cNvGrpSpPr/>
          <p:nvPr/>
        </p:nvGrpSpPr>
        <p:grpSpPr>
          <a:xfrm>
            <a:off x="10223957" y="2884556"/>
            <a:ext cx="1698046" cy="1779794"/>
            <a:chOff x="10315550" y="1441271"/>
            <a:chExt cx="1698046" cy="1779794"/>
          </a:xfrm>
        </p:grpSpPr>
        <p:pic>
          <p:nvPicPr>
            <p:cNvPr id="13" name="그림 12" descr="만화 영화, 사람이(가) 표시된 사진&#10;&#10;자동 생성된 설명">
              <a:extLst>
                <a:ext uri="{FF2B5EF4-FFF2-40B4-BE49-F238E27FC236}">
                  <a16:creationId xmlns:a16="http://schemas.microsoft.com/office/drawing/2014/main" id="{D8D2CA4C-8556-A6DF-22FB-E3F00391F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5550" y="1441271"/>
              <a:ext cx="1698046" cy="1738670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C4216AD-6C31-D309-D898-847A9359581A}"/>
                </a:ext>
              </a:extLst>
            </p:cNvPr>
            <p:cNvGrpSpPr/>
            <p:nvPr/>
          </p:nvGrpSpPr>
          <p:grpSpPr>
            <a:xfrm>
              <a:off x="10430880" y="2643939"/>
              <a:ext cx="1468302" cy="577126"/>
              <a:chOff x="6149396" y="2288051"/>
              <a:chExt cx="1468302" cy="577126"/>
            </a:xfrm>
          </p:grpSpPr>
          <p:pic>
            <p:nvPicPr>
              <p:cNvPr id="15" name="그림 14" descr="노트북, 컴퓨터, 만화 영화, 실내이(가) 표시된 사진&#10;&#10;자동 생성된 설명">
                <a:extLst>
                  <a:ext uri="{FF2B5EF4-FFF2-40B4-BE49-F238E27FC236}">
                    <a16:creationId xmlns:a16="http://schemas.microsoft.com/office/drawing/2014/main" id="{DF305181-4060-245D-2853-72B802C60B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0695" b="-1"/>
              <a:stretch/>
            </p:blipFill>
            <p:spPr>
              <a:xfrm>
                <a:off x="6149396" y="2288051"/>
                <a:ext cx="1468302" cy="577126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83CAD2C5-5AD6-8D2B-1AD8-42C165516C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59525" y="2442174"/>
                <a:ext cx="648044" cy="285326"/>
              </a:xfrm>
              <a:prstGeom prst="rect">
                <a:avLst/>
              </a:prstGeom>
            </p:spPr>
          </p:pic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16EDD30-DBBC-D1A6-26B2-C5E773389597}"/>
              </a:ext>
            </a:extLst>
          </p:cNvPr>
          <p:cNvGrpSpPr/>
          <p:nvPr/>
        </p:nvGrpSpPr>
        <p:grpSpPr>
          <a:xfrm>
            <a:off x="7778245" y="2883052"/>
            <a:ext cx="1656788" cy="1763854"/>
            <a:chOff x="7376458" y="2598958"/>
            <a:chExt cx="1656788" cy="1763854"/>
          </a:xfrm>
        </p:grpSpPr>
        <p:pic>
          <p:nvPicPr>
            <p:cNvPr id="3" name="그림 2" descr="만화 영화, 인간의 얼굴, 장난감이(가) 표시된 사진&#10;&#10;자동 생성된 설명">
              <a:extLst>
                <a:ext uri="{FF2B5EF4-FFF2-40B4-BE49-F238E27FC236}">
                  <a16:creationId xmlns:a16="http://schemas.microsoft.com/office/drawing/2014/main" id="{5D8C69B9-5149-5534-5AC1-EBDEB4ADD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6458" y="2598958"/>
              <a:ext cx="1656788" cy="1656788"/>
            </a:xfrm>
            <a:prstGeom prst="rect">
              <a:avLst/>
            </a:prstGeom>
          </p:spPr>
        </p:pic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5A0FB0B-305A-8AAD-CC1D-B4E632BB71FE}"/>
                </a:ext>
              </a:extLst>
            </p:cNvPr>
            <p:cNvGrpSpPr/>
            <p:nvPr/>
          </p:nvGrpSpPr>
          <p:grpSpPr>
            <a:xfrm>
              <a:off x="7461736" y="3785686"/>
              <a:ext cx="1468302" cy="577126"/>
              <a:chOff x="6149396" y="2288051"/>
              <a:chExt cx="1468302" cy="577126"/>
            </a:xfrm>
          </p:grpSpPr>
          <p:pic>
            <p:nvPicPr>
              <p:cNvPr id="19" name="그림 18" descr="노트북, 컴퓨터, 만화 영화, 실내이(가) 표시된 사진&#10;&#10;자동 생성된 설명">
                <a:extLst>
                  <a:ext uri="{FF2B5EF4-FFF2-40B4-BE49-F238E27FC236}">
                    <a16:creationId xmlns:a16="http://schemas.microsoft.com/office/drawing/2014/main" id="{D6661096-6DF6-3726-7DA3-3D1CF71E3F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0695" b="-1"/>
              <a:stretch/>
            </p:blipFill>
            <p:spPr>
              <a:xfrm>
                <a:off x="6149396" y="2288051"/>
                <a:ext cx="1468302" cy="577126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1B4DE8EB-C4C9-FE6C-270F-CD1895C776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59525" y="2442174"/>
                <a:ext cx="648044" cy="285326"/>
              </a:xfrm>
              <a:prstGeom prst="rect">
                <a:avLst/>
              </a:prstGeom>
            </p:spPr>
          </p:pic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9D6BC5B-089A-557E-872C-D396D3EF202E}"/>
              </a:ext>
            </a:extLst>
          </p:cNvPr>
          <p:cNvGrpSpPr/>
          <p:nvPr/>
        </p:nvGrpSpPr>
        <p:grpSpPr>
          <a:xfrm>
            <a:off x="5299670" y="2868729"/>
            <a:ext cx="1574322" cy="1770324"/>
            <a:chOff x="5379259" y="1097354"/>
            <a:chExt cx="1574322" cy="1770324"/>
          </a:xfrm>
        </p:grpSpPr>
        <p:pic>
          <p:nvPicPr>
            <p:cNvPr id="2" name="그림 1" descr="만화 영화, 애니메이션이(가) 표시된 사진&#10;&#10;자동 생성된 설명">
              <a:extLst>
                <a:ext uri="{FF2B5EF4-FFF2-40B4-BE49-F238E27FC236}">
                  <a16:creationId xmlns:a16="http://schemas.microsoft.com/office/drawing/2014/main" id="{F9E7E2CF-3B4F-BC35-B905-FE6EB0A51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9259" y="1097354"/>
              <a:ext cx="1530581" cy="1530581"/>
            </a:xfrm>
            <a:prstGeom prst="rect">
              <a:avLst/>
            </a:prstGeom>
          </p:spPr>
        </p:pic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EFF6C66-8339-59EF-7048-24674CEF1A51}"/>
                </a:ext>
              </a:extLst>
            </p:cNvPr>
            <p:cNvGrpSpPr/>
            <p:nvPr/>
          </p:nvGrpSpPr>
          <p:grpSpPr>
            <a:xfrm>
              <a:off x="5485279" y="2290552"/>
              <a:ext cx="1468302" cy="577126"/>
              <a:chOff x="6149396" y="2288051"/>
              <a:chExt cx="1468302" cy="577126"/>
            </a:xfrm>
          </p:grpSpPr>
          <p:pic>
            <p:nvPicPr>
              <p:cNvPr id="24" name="그림 23" descr="노트북, 컴퓨터, 만화 영화, 실내이(가) 표시된 사진&#10;&#10;자동 생성된 설명">
                <a:extLst>
                  <a:ext uri="{FF2B5EF4-FFF2-40B4-BE49-F238E27FC236}">
                    <a16:creationId xmlns:a16="http://schemas.microsoft.com/office/drawing/2014/main" id="{B6F607F5-A8DF-A48B-F857-33ECDD22E3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0695" b="-1"/>
              <a:stretch/>
            </p:blipFill>
            <p:spPr>
              <a:xfrm>
                <a:off x="6149396" y="2288051"/>
                <a:ext cx="1468302" cy="577126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99DB21E1-96F5-3B1C-4BCF-055713C98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59525" y="2442174"/>
                <a:ext cx="648044" cy="285326"/>
              </a:xfrm>
              <a:prstGeom prst="rect">
                <a:avLst/>
              </a:prstGeom>
            </p:spPr>
          </p:pic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7A2352-D34A-4643-0B1F-7AAA66161559}"/>
              </a:ext>
            </a:extLst>
          </p:cNvPr>
          <p:cNvGrpSpPr/>
          <p:nvPr/>
        </p:nvGrpSpPr>
        <p:grpSpPr>
          <a:xfrm>
            <a:off x="378336" y="2914309"/>
            <a:ext cx="1571369" cy="1736227"/>
            <a:chOff x="982329" y="1102766"/>
            <a:chExt cx="1629526" cy="1759897"/>
          </a:xfrm>
        </p:grpSpPr>
        <p:pic>
          <p:nvPicPr>
            <p:cNvPr id="26" name="그림 25" descr="안경, 미소, 만화 영화, 애니메이션이(가) 표시된 사진&#10;&#10;자동 생성된 설명">
              <a:extLst>
                <a:ext uri="{FF2B5EF4-FFF2-40B4-BE49-F238E27FC236}">
                  <a16:creationId xmlns:a16="http://schemas.microsoft.com/office/drawing/2014/main" id="{3499522E-B94C-F30C-EA97-4ED4E1415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329" y="1102766"/>
              <a:ext cx="1629526" cy="1629526"/>
            </a:xfrm>
            <a:prstGeom prst="rect">
              <a:avLst/>
            </a:prstGeom>
          </p:spPr>
        </p:pic>
        <p:pic>
          <p:nvPicPr>
            <p:cNvPr id="27" name="그림 26" descr="노트북, 컴퓨터, 만화 영화, 실내이(가) 표시된 사진&#10;&#10;자동 생성된 설명">
              <a:extLst>
                <a:ext uri="{FF2B5EF4-FFF2-40B4-BE49-F238E27FC236}">
                  <a16:creationId xmlns:a16="http://schemas.microsoft.com/office/drawing/2014/main" id="{7E3C4E2D-9D3F-8873-DA16-0878100FD0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695" b="-1"/>
            <a:stretch/>
          </p:blipFill>
          <p:spPr>
            <a:xfrm>
              <a:off x="1124523" y="2285537"/>
              <a:ext cx="1468302" cy="577126"/>
            </a:xfrm>
            <a:prstGeom prst="rect">
              <a:avLst/>
            </a:prstGeom>
          </p:spPr>
        </p:pic>
      </p:grpSp>
      <p:sp>
        <p:nvSpPr>
          <p:cNvPr id="28" name="타원 27">
            <a:extLst>
              <a:ext uri="{FF2B5EF4-FFF2-40B4-BE49-F238E27FC236}">
                <a16:creationId xmlns:a16="http://schemas.microsoft.com/office/drawing/2014/main" id="{C64AEB95-6A7F-5D0A-1A86-893B80CD7E64}"/>
              </a:ext>
            </a:extLst>
          </p:cNvPr>
          <p:cNvSpPr/>
          <p:nvPr/>
        </p:nvSpPr>
        <p:spPr>
          <a:xfrm>
            <a:off x="2818823" y="3039296"/>
            <a:ext cx="1605179" cy="1607610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1C393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1FD930B-E67A-E637-0D33-ACDBDEBAD8D6}"/>
              </a:ext>
            </a:extLst>
          </p:cNvPr>
          <p:cNvCxnSpPr>
            <a:cxnSpLocks/>
          </p:cNvCxnSpPr>
          <p:nvPr/>
        </p:nvCxnSpPr>
        <p:spPr>
          <a:xfrm>
            <a:off x="178886" y="216612"/>
            <a:ext cx="11815890" cy="0"/>
          </a:xfrm>
          <a:prstGeom prst="line">
            <a:avLst/>
          </a:prstGeom>
          <a:ln w="44450">
            <a:solidFill>
              <a:srgbClr val="1C3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415EA9B-2228-A90E-6304-297031766B69}"/>
              </a:ext>
            </a:extLst>
          </p:cNvPr>
          <p:cNvCxnSpPr>
            <a:cxnSpLocks/>
          </p:cNvCxnSpPr>
          <p:nvPr/>
        </p:nvCxnSpPr>
        <p:spPr>
          <a:xfrm>
            <a:off x="188055" y="1145822"/>
            <a:ext cx="11815890" cy="0"/>
          </a:xfrm>
          <a:prstGeom prst="line">
            <a:avLst/>
          </a:prstGeom>
          <a:ln>
            <a:solidFill>
              <a:srgbClr val="1C393D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EBDED71-1052-34B0-F3E0-7064E403C894}"/>
              </a:ext>
            </a:extLst>
          </p:cNvPr>
          <p:cNvSpPr txBox="1"/>
          <p:nvPr/>
        </p:nvSpPr>
        <p:spPr>
          <a:xfrm>
            <a:off x="178886" y="340722"/>
            <a:ext cx="20826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팀원소개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386A8B2-D732-CE51-32F5-15721BB35D38}"/>
              </a:ext>
            </a:extLst>
          </p:cNvPr>
          <p:cNvCxnSpPr/>
          <p:nvPr/>
        </p:nvCxnSpPr>
        <p:spPr>
          <a:xfrm>
            <a:off x="2108293" y="3891280"/>
            <a:ext cx="335280" cy="0"/>
          </a:xfrm>
          <a:prstGeom prst="line">
            <a:avLst/>
          </a:prstGeom>
          <a:ln w="38100">
            <a:solidFill>
              <a:srgbClr val="1C3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ED60A2A-CE80-A50D-25B5-F400CC86C8E8}"/>
              </a:ext>
            </a:extLst>
          </p:cNvPr>
          <p:cNvCxnSpPr/>
          <p:nvPr/>
        </p:nvCxnSpPr>
        <p:spPr>
          <a:xfrm>
            <a:off x="4790390" y="3860800"/>
            <a:ext cx="335280" cy="0"/>
          </a:xfrm>
          <a:prstGeom prst="line">
            <a:avLst/>
          </a:prstGeom>
          <a:ln w="38100">
            <a:solidFill>
              <a:srgbClr val="1C3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DA6D6ED-27EB-8F4C-8EBD-41C2DEF0DA32}"/>
              </a:ext>
            </a:extLst>
          </p:cNvPr>
          <p:cNvCxnSpPr/>
          <p:nvPr/>
        </p:nvCxnSpPr>
        <p:spPr>
          <a:xfrm>
            <a:off x="7218630" y="3891280"/>
            <a:ext cx="335280" cy="0"/>
          </a:xfrm>
          <a:prstGeom prst="line">
            <a:avLst/>
          </a:prstGeom>
          <a:ln w="38100">
            <a:solidFill>
              <a:srgbClr val="1C3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B694DD5-03FE-7009-FA63-14CF69F0C0CB}"/>
              </a:ext>
            </a:extLst>
          </p:cNvPr>
          <p:cNvCxnSpPr/>
          <p:nvPr/>
        </p:nvCxnSpPr>
        <p:spPr>
          <a:xfrm>
            <a:off x="9709744" y="3891280"/>
            <a:ext cx="335280" cy="0"/>
          </a:xfrm>
          <a:prstGeom prst="line">
            <a:avLst/>
          </a:prstGeom>
          <a:ln w="38100">
            <a:solidFill>
              <a:srgbClr val="1C3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8408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9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말풍선: 타원형 6">
            <a:extLst>
              <a:ext uri="{FF2B5EF4-FFF2-40B4-BE49-F238E27FC236}">
                <a16:creationId xmlns:a16="http://schemas.microsoft.com/office/drawing/2014/main" id="{69175321-D477-2E97-08C2-E1C53DC5CCC1}"/>
              </a:ext>
            </a:extLst>
          </p:cNvPr>
          <p:cNvSpPr/>
          <p:nvPr/>
        </p:nvSpPr>
        <p:spPr>
          <a:xfrm>
            <a:off x="8248004" y="1524000"/>
            <a:ext cx="2816236" cy="1122516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감사합니다</a:t>
            </a:r>
            <a:r>
              <a:rPr lang="en-US" altLang="ko-KR" sz="32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!</a:t>
            </a:r>
            <a:endParaRPr lang="ko-KR" altLang="en-US" sz="3200" dirty="0">
              <a:solidFill>
                <a:schemeClr val="tx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13" name="그림 12" descr="클립아트, 아동 미술, 만화 영화, 스마일리이(가) 표시된 사진&#10;&#10;자동 생성된 설명">
            <a:extLst>
              <a:ext uri="{FF2B5EF4-FFF2-40B4-BE49-F238E27FC236}">
                <a16:creationId xmlns:a16="http://schemas.microsoft.com/office/drawing/2014/main" id="{8CDA8705-5169-9664-6998-BDCE47D8A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389" y="2437937"/>
            <a:ext cx="3922223" cy="39222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360D66-F2C1-D19F-D7FF-743C4606D397}"/>
              </a:ext>
            </a:extLst>
          </p:cNvPr>
          <p:cNvSpPr txBox="1"/>
          <p:nvPr/>
        </p:nvSpPr>
        <p:spPr>
          <a:xfrm>
            <a:off x="3917575" y="2277999"/>
            <a:ext cx="11945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끝</a:t>
            </a:r>
          </a:p>
        </p:txBody>
      </p:sp>
    </p:spTree>
    <p:extLst>
      <p:ext uri="{BB962C8B-B14F-4D97-AF65-F5344CB8AC3E}">
        <p14:creationId xmlns:p14="http://schemas.microsoft.com/office/powerpoint/2010/main" val="39163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remove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9F056EF-FC63-BFC9-4950-B201B53CBD92}"/>
              </a:ext>
            </a:extLst>
          </p:cNvPr>
          <p:cNvCxnSpPr>
            <a:cxnSpLocks/>
          </p:cNvCxnSpPr>
          <p:nvPr/>
        </p:nvCxnSpPr>
        <p:spPr>
          <a:xfrm>
            <a:off x="178886" y="216612"/>
            <a:ext cx="11815890" cy="0"/>
          </a:xfrm>
          <a:prstGeom prst="line">
            <a:avLst/>
          </a:prstGeom>
          <a:ln w="44450">
            <a:solidFill>
              <a:srgbClr val="1C3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17D081D-96AD-DD0D-E024-FA91B231ADBA}"/>
              </a:ext>
            </a:extLst>
          </p:cNvPr>
          <p:cNvCxnSpPr>
            <a:cxnSpLocks/>
          </p:cNvCxnSpPr>
          <p:nvPr/>
        </p:nvCxnSpPr>
        <p:spPr>
          <a:xfrm>
            <a:off x="188055" y="1145822"/>
            <a:ext cx="11815890" cy="0"/>
          </a:xfrm>
          <a:prstGeom prst="line">
            <a:avLst/>
          </a:prstGeom>
          <a:ln>
            <a:solidFill>
              <a:srgbClr val="1C393D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C5CC7F0-B895-F4FD-CD82-A9E78EFE1D53}"/>
              </a:ext>
            </a:extLst>
          </p:cNvPr>
          <p:cNvSpPr txBox="1"/>
          <p:nvPr/>
        </p:nvSpPr>
        <p:spPr>
          <a:xfrm>
            <a:off x="178886" y="340722"/>
            <a:ext cx="54569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개발동기 </a:t>
            </a:r>
            <a:r>
              <a:rPr lang="en-US" altLang="ko-KR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- 1</a:t>
            </a:r>
            <a:r>
              <a:rPr lang="ko-KR" altLang="en-US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가구 증가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B30743E-FB73-FDF8-DC6F-8954BE205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545" y="1413688"/>
            <a:ext cx="9546572" cy="52277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82447AE-3B6F-4CAB-96FB-459027B0F658}"/>
              </a:ext>
            </a:extLst>
          </p:cNvPr>
          <p:cNvSpPr txBox="1"/>
          <p:nvPr/>
        </p:nvSpPr>
        <p:spPr>
          <a:xfrm>
            <a:off x="178886" y="6317223"/>
            <a:ext cx="1787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&lt;2022 </a:t>
            </a:r>
            <a:r>
              <a:rPr lang="ko-KR" altLang="en-US" sz="2000" b="1" dirty="0"/>
              <a:t>통계청</a:t>
            </a:r>
            <a:r>
              <a:rPr lang="en-US" altLang="ko-KR" sz="2000" b="1" dirty="0"/>
              <a:t>&gt;</a:t>
            </a:r>
            <a:endParaRPr lang="ko-KR" altLang="en-US" sz="20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015EF64-A93C-3F4A-3E90-DA4D23E87683}"/>
              </a:ext>
            </a:extLst>
          </p:cNvPr>
          <p:cNvSpPr/>
          <p:nvPr/>
        </p:nvSpPr>
        <p:spPr>
          <a:xfrm>
            <a:off x="9141446" y="2330823"/>
            <a:ext cx="764554" cy="5289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6F1690E-67C6-FC50-7CC8-673C8EE7A1FD}"/>
              </a:ext>
            </a:extLst>
          </p:cNvPr>
          <p:cNvSpPr/>
          <p:nvPr/>
        </p:nvSpPr>
        <p:spPr>
          <a:xfrm>
            <a:off x="5513294" y="2061882"/>
            <a:ext cx="4500282" cy="44553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80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83C500E-39A4-5EF8-D4AA-F3B8F3446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675" y="2505255"/>
            <a:ext cx="8679369" cy="21352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3AB3AD5-B4B3-E06F-1FC3-52F726D78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55" y="1600181"/>
            <a:ext cx="11884630" cy="4718317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9F056EF-FC63-BFC9-4950-B201B53CBD92}"/>
              </a:ext>
            </a:extLst>
          </p:cNvPr>
          <p:cNvCxnSpPr>
            <a:cxnSpLocks/>
          </p:cNvCxnSpPr>
          <p:nvPr/>
        </p:nvCxnSpPr>
        <p:spPr>
          <a:xfrm>
            <a:off x="178886" y="216612"/>
            <a:ext cx="11815890" cy="0"/>
          </a:xfrm>
          <a:prstGeom prst="line">
            <a:avLst/>
          </a:prstGeom>
          <a:ln w="44450">
            <a:solidFill>
              <a:srgbClr val="1C3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17D081D-96AD-DD0D-E024-FA91B231ADBA}"/>
              </a:ext>
            </a:extLst>
          </p:cNvPr>
          <p:cNvCxnSpPr>
            <a:cxnSpLocks/>
          </p:cNvCxnSpPr>
          <p:nvPr/>
        </p:nvCxnSpPr>
        <p:spPr>
          <a:xfrm>
            <a:off x="188055" y="1145822"/>
            <a:ext cx="11815890" cy="0"/>
          </a:xfrm>
          <a:prstGeom prst="line">
            <a:avLst/>
          </a:prstGeom>
          <a:ln>
            <a:solidFill>
              <a:srgbClr val="1C393D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C5CC7F0-B895-F4FD-CD82-A9E78EFE1D53}"/>
              </a:ext>
            </a:extLst>
          </p:cNvPr>
          <p:cNvSpPr txBox="1"/>
          <p:nvPr/>
        </p:nvSpPr>
        <p:spPr>
          <a:xfrm>
            <a:off x="178886" y="340722"/>
            <a:ext cx="71721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개발동기 </a:t>
            </a:r>
            <a:r>
              <a:rPr lang="en-US" altLang="ko-KR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서비스의 부재</a:t>
            </a:r>
            <a:r>
              <a:rPr lang="en-US" altLang="ko-KR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(1)</a:t>
            </a:r>
            <a:endParaRPr lang="ko-KR" altLang="en-US" sz="4000" b="1" spc="-300" dirty="0">
              <a:solidFill>
                <a:srgbClr val="1C393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1841BF-DBC6-9906-D751-5D83312CA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85" y="1470040"/>
            <a:ext cx="11884630" cy="504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0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9F056EF-FC63-BFC9-4950-B201B53CBD92}"/>
              </a:ext>
            </a:extLst>
          </p:cNvPr>
          <p:cNvCxnSpPr>
            <a:cxnSpLocks/>
          </p:cNvCxnSpPr>
          <p:nvPr/>
        </p:nvCxnSpPr>
        <p:spPr>
          <a:xfrm>
            <a:off x="178886" y="216612"/>
            <a:ext cx="11815890" cy="0"/>
          </a:xfrm>
          <a:prstGeom prst="line">
            <a:avLst/>
          </a:prstGeom>
          <a:ln w="44450">
            <a:solidFill>
              <a:srgbClr val="1C3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17D081D-96AD-DD0D-E024-FA91B231ADBA}"/>
              </a:ext>
            </a:extLst>
          </p:cNvPr>
          <p:cNvCxnSpPr>
            <a:cxnSpLocks/>
          </p:cNvCxnSpPr>
          <p:nvPr/>
        </p:nvCxnSpPr>
        <p:spPr>
          <a:xfrm>
            <a:off x="188055" y="1145822"/>
            <a:ext cx="11815890" cy="0"/>
          </a:xfrm>
          <a:prstGeom prst="line">
            <a:avLst/>
          </a:prstGeom>
          <a:ln>
            <a:solidFill>
              <a:srgbClr val="1C393D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C5CC7F0-B895-F4FD-CD82-A9E78EFE1D53}"/>
              </a:ext>
            </a:extLst>
          </p:cNvPr>
          <p:cNvSpPr txBox="1"/>
          <p:nvPr/>
        </p:nvSpPr>
        <p:spPr>
          <a:xfrm>
            <a:off x="178886" y="340722"/>
            <a:ext cx="71721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개발동기 </a:t>
            </a:r>
            <a:r>
              <a:rPr lang="en-US" altLang="ko-KR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서비스의 부재</a:t>
            </a:r>
            <a:r>
              <a:rPr lang="en-US" altLang="ko-KR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(2)</a:t>
            </a:r>
            <a:endParaRPr lang="ko-KR" altLang="en-US" sz="4000" b="1" spc="-300" dirty="0">
              <a:solidFill>
                <a:srgbClr val="1C393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1004">
            <a:extLst>
              <a:ext uri="{FF2B5EF4-FFF2-40B4-BE49-F238E27FC236}">
                <a16:creationId xmlns:a16="http://schemas.microsoft.com/office/drawing/2014/main" id="{27159B9D-41D3-A3C1-5907-F2CE28703582}"/>
              </a:ext>
            </a:extLst>
          </p:cNvPr>
          <p:cNvGrpSpPr>
            <a:grpSpLocks noChangeAspect="1"/>
          </p:cNvGrpSpPr>
          <p:nvPr/>
        </p:nvGrpSpPr>
        <p:grpSpPr>
          <a:xfrm>
            <a:off x="5284651" y="1462382"/>
            <a:ext cx="5093789" cy="3614166"/>
            <a:chOff x="8551162" y="3072986"/>
            <a:chExt cx="6867364" cy="4872559"/>
          </a:xfrm>
        </p:grpSpPr>
        <p:pic>
          <p:nvPicPr>
            <p:cNvPr id="7" name="Object 16">
              <a:extLst>
                <a:ext uri="{FF2B5EF4-FFF2-40B4-BE49-F238E27FC236}">
                  <a16:creationId xmlns:a16="http://schemas.microsoft.com/office/drawing/2014/main" id="{D8712797-C9CC-CAC5-FBFA-8EC43AA41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51162" y="3072986"/>
              <a:ext cx="6867364" cy="4872559"/>
            </a:xfrm>
            <a:prstGeom prst="rect">
              <a:avLst/>
            </a:prstGeom>
          </p:spPr>
        </p:pic>
      </p:grpSp>
      <p:grpSp>
        <p:nvGrpSpPr>
          <p:cNvPr id="8" name="그룹 1005">
            <a:extLst>
              <a:ext uri="{FF2B5EF4-FFF2-40B4-BE49-F238E27FC236}">
                <a16:creationId xmlns:a16="http://schemas.microsoft.com/office/drawing/2014/main" id="{64A62FB3-A164-C1F9-55AE-E58BE39A611F}"/>
              </a:ext>
            </a:extLst>
          </p:cNvPr>
          <p:cNvGrpSpPr>
            <a:grpSpLocks noChangeAspect="1"/>
          </p:cNvGrpSpPr>
          <p:nvPr/>
        </p:nvGrpSpPr>
        <p:grpSpPr>
          <a:xfrm>
            <a:off x="3655878" y="4192935"/>
            <a:ext cx="1413940" cy="2162101"/>
            <a:chOff x="6053709" y="6202068"/>
            <a:chExt cx="2110357" cy="3227014"/>
          </a:xfrm>
        </p:grpSpPr>
        <p:pic>
          <p:nvPicPr>
            <p:cNvPr id="9" name="Object 20">
              <a:extLst>
                <a:ext uri="{FF2B5EF4-FFF2-40B4-BE49-F238E27FC236}">
                  <a16:creationId xmlns:a16="http://schemas.microsoft.com/office/drawing/2014/main" id="{764C3AB0-5759-F1C2-919C-A49E3CC81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53709" y="6202068"/>
              <a:ext cx="2110357" cy="3227014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4DAFBBC-B35E-776A-4BBF-B38F49A09376}"/>
              </a:ext>
            </a:extLst>
          </p:cNvPr>
          <p:cNvSpPr txBox="1"/>
          <p:nvPr/>
        </p:nvSpPr>
        <p:spPr>
          <a:xfrm>
            <a:off x="5555851" y="2751594"/>
            <a:ext cx="46362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자취생들의 안식처</a:t>
            </a:r>
            <a:r>
              <a:rPr lang="en-US" altLang="ko-KR" sz="4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…?</a:t>
            </a:r>
            <a:endParaRPr lang="ko-KR" altLang="en-US" sz="4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689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9F056EF-FC63-BFC9-4950-B201B53CBD92}"/>
              </a:ext>
            </a:extLst>
          </p:cNvPr>
          <p:cNvCxnSpPr>
            <a:cxnSpLocks/>
          </p:cNvCxnSpPr>
          <p:nvPr/>
        </p:nvCxnSpPr>
        <p:spPr>
          <a:xfrm>
            <a:off x="178886" y="216612"/>
            <a:ext cx="11815890" cy="0"/>
          </a:xfrm>
          <a:prstGeom prst="line">
            <a:avLst/>
          </a:prstGeom>
          <a:ln w="44450">
            <a:solidFill>
              <a:srgbClr val="1C3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17D081D-96AD-DD0D-E024-FA91B231ADBA}"/>
              </a:ext>
            </a:extLst>
          </p:cNvPr>
          <p:cNvCxnSpPr>
            <a:cxnSpLocks/>
          </p:cNvCxnSpPr>
          <p:nvPr/>
        </p:nvCxnSpPr>
        <p:spPr>
          <a:xfrm>
            <a:off x="188055" y="1145822"/>
            <a:ext cx="11815890" cy="0"/>
          </a:xfrm>
          <a:prstGeom prst="line">
            <a:avLst/>
          </a:prstGeom>
          <a:ln>
            <a:solidFill>
              <a:srgbClr val="1C393D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C5CC7F0-B895-F4FD-CD82-A9E78EFE1D53}"/>
              </a:ext>
            </a:extLst>
          </p:cNvPr>
          <p:cNvSpPr txBox="1"/>
          <p:nvPr/>
        </p:nvSpPr>
        <p:spPr>
          <a:xfrm>
            <a:off x="178886" y="340722"/>
            <a:ext cx="71721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개발동기 </a:t>
            </a:r>
            <a:r>
              <a:rPr lang="en-US" altLang="ko-KR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서비스의 부재</a:t>
            </a:r>
            <a:r>
              <a:rPr lang="en-US" altLang="ko-KR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(3)</a:t>
            </a:r>
            <a:endParaRPr lang="ko-KR" altLang="en-US" sz="4000" b="1" spc="-300" dirty="0">
              <a:solidFill>
                <a:srgbClr val="1C393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CC840C1-010A-3579-2BD5-89772D523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11" y="5098053"/>
            <a:ext cx="6096000" cy="14192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70C836C-3F0D-421E-505C-205C80083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479" y="4701409"/>
            <a:ext cx="5791200" cy="89535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175E77E-6017-B095-0295-F83A63FA2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311" y="3565577"/>
            <a:ext cx="8372475" cy="70485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62D1F73-4848-EDE5-D558-5E832811D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2573" y="2425320"/>
            <a:ext cx="5591175" cy="62865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10E9A84F-5E52-D472-0E5F-DCBFC2D101EA}"/>
              </a:ext>
            </a:extLst>
          </p:cNvPr>
          <p:cNvGrpSpPr/>
          <p:nvPr/>
        </p:nvGrpSpPr>
        <p:grpSpPr>
          <a:xfrm>
            <a:off x="702311" y="1679293"/>
            <a:ext cx="3351530" cy="1147108"/>
            <a:chOff x="549911" y="1705134"/>
            <a:chExt cx="3351530" cy="1147108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2027D7C-1E71-D113-C06E-A1B461C077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47088"/>
            <a:stretch/>
          </p:blipFill>
          <p:spPr>
            <a:xfrm>
              <a:off x="549911" y="1705134"/>
              <a:ext cx="3351530" cy="762000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4755496A-FD4D-A4D8-B4D8-E6FABFC3AD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5069"/>
            <a:stretch/>
          </p:blipFill>
          <p:spPr>
            <a:xfrm>
              <a:off x="641350" y="2359777"/>
              <a:ext cx="2752725" cy="492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400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9F056EF-FC63-BFC9-4950-B201B53CBD92}"/>
              </a:ext>
            </a:extLst>
          </p:cNvPr>
          <p:cNvCxnSpPr>
            <a:cxnSpLocks/>
          </p:cNvCxnSpPr>
          <p:nvPr/>
        </p:nvCxnSpPr>
        <p:spPr>
          <a:xfrm>
            <a:off x="178886" y="216612"/>
            <a:ext cx="11815890" cy="0"/>
          </a:xfrm>
          <a:prstGeom prst="line">
            <a:avLst/>
          </a:prstGeom>
          <a:ln w="44450">
            <a:solidFill>
              <a:srgbClr val="1C3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17D081D-96AD-DD0D-E024-FA91B231ADBA}"/>
              </a:ext>
            </a:extLst>
          </p:cNvPr>
          <p:cNvCxnSpPr>
            <a:cxnSpLocks/>
          </p:cNvCxnSpPr>
          <p:nvPr/>
        </p:nvCxnSpPr>
        <p:spPr>
          <a:xfrm>
            <a:off x="188055" y="1145822"/>
            <a:ext cx="11815890" cy="0"/>
          </a:xfrm>
          <a:prstGeom prst="line">
            <a:avLst/>
          </a:prstGeom>
          <a:ln>
            <a:solidFill>
              <a:srgbClr val="1C393D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C5CC7F0-B895-F4FD-CD82-A9E78EFE1D53}"/>
              </a:ext>
            </a:extLst>
          </p:cNvPr>
          <p:cNvSpPr txBox="1"/>
          <p:nvPr/>
        </p:nvSpPr>
        <p:spPr>
          <a:xfrm>
            <a:off x="178886" y="340722"/>
            <a:ext cx="71721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개발동기 </a:t>
            </a:r>
            <a:r>
              <a:rPr lang="en-US" altLang="ko-KR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서비스의 부재</a:t>
            </a:r>
            <a:r>
              <a:rPr lang="en-US" altLang="ko-KR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(4)</a:t>
            </a:r>
            <a:endParaRPr lang="ko-KR" altLang="en-US" sz="4000" b="1" spc="-300" dirty="0">
              <a:solidFill>
                <a:srgbClr val="1C393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09E438-3554-E5B4-4F04-A305CADF0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07" y="1479684"/>
            <a:ext cx="7879081" cy="28303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6517217-C92D-AF7E-A63E-C123D8D8C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317" y="3429000"/>
            <a:ext cx="9296083" cy="254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23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9F056EF-FC63-BFC9-4950-B201B53CBD92}"/>
              </a:ext>
            </a:extLst>
          </p:cNvPr>
          <p:cNvCxnSpPr>
            <a:cxnSpLocks/>
          </p:cNvCxnSpPr>
          <p:nvPr/>
        </p:nvCxnSpPr>
        <p:spPr>
          <a:xfrm>
            <a:off x="178886" y="216612"/>
            <a:ext cx="11815890" cy="0"/>
          </a:xfrm>
          <a:prstGeom prst="line">
            <a:avLst/>
          </a:prstGeom>
          <a:ln w="44450">
            <a:solidFill>
              <a:srgbClr val="1C3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17D081D-96AD-DD0D-E024-FA91B231ADBA}"/>
              </a:ext>
            </a:extLst>
          </p:cNvPr>
          <p:cNvCxnSpPr>
            <a:cxnSpLocks/>
          </p:cNvCxnSpPr>
          <p:nvPr/>
        </p:nvCxnSpPr>
        <p:spPr>
          <a:xfrm>
            <a:off x="188055" y="1145822"/>
            <a:ext cx="11815890" cy="0"/>
          </a:xfrm>
          <a:prstGeom prst="line">
            <a:avLst/>
          </a:prstGeom>
          <a:ln>
            <a:solidFill>
              <a:srgbClr val="1C393D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C5CC7F0-B895-F4FD-CD82-A9E78EFE1D53}"/>
              </a:ext>
            </a:extLst>
          </p:cNvPr>
          <p:cNvSpPr txBox="1"/>
          <p:nvPr/>
        </p:nvSpPr>
        <p:spPr>
          <a:xfrm>
            <a:off x="178886" y="340722"/>
            <a:ext cx="71721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개발동기 </a:t>
            </a:r>
            <a:r>
              <a:rPr lang="en-US" altLang="ko-KR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서비스의 부재</a:t>
            </a:r>
            <a:r>
              <a:rPr lang="en-US" altLang="ko-KR" sz="4000" b="1" spc="-300" dirty="0">
                <a:solidFill>
                  <a:srgbClr val="1C39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(4)</a:t>
            </a:r>
            <a:endParaRPr lang="ko-KR" altLang="en-US" sz="4000" b="1" spc="-300" dirty="0">
              <a:solidFill>
                <a:srgbClr val="1C393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9BF32E5-8A05-EE33-AAC3-2D4ED31C1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68" y="1576899"/>
            <a:ext cx="4643120" cy="413527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253232D-A9C3-6BA9-134E-56998DDB6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320" y="2907588"/>
            <a:ext cx="995362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0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1757</TotalTime>
  <Words>382</Words>
  <Application>Microsoft Office PowerPoint</Application>
  <PresentationFormat>와이드스크린</PresentationFormat>
  <Paragraphs>102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37</vt:i4>
      </vt:variant>
    </vt:vector>
  </HeadingPairs>
  <TitlesOfParts>
    <vt:vector size="46" baseType="lpstr">
      <vt:lpstr>Microsoft GothicNeo</vt:lpstr>
      <vt:lpstr>나눔고딕 ExtraBold</vt:lpstr>
      <vt:lpstr>맑은 고딕</vt:lpstr>
      <vt:lpstr>한컴 말랑말랑 Bold</vt:lpstr>
      <vt:lpstr>휴먼모음T</vt:lpstr>
      <vt:lpstr>Arial</vt:lpstr>
      <vt:lpstr>Calibri</vt:lpstr>
      <vt:lpstr>Office 테마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재운 심</dc:creator>
  <cp:lastModifiedBy>재운 심</cp:lastModifiedBy>
  <cp:revision>57</cp:revision>
  <dcterms:created xsi:type="dcterms:W3CDTF">2023-12-06T05:38:22Z</dcterms:created>
  <dcterms:modified xsi:type="dcterms:W3CDTF">2023-12-08T03:51:07Z</dcterms:modified>
</cp:coreProperties>
</file>